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"/>
  </p:notesMasterIdLst>
  <p:sldIdLst>
    <p:sldId id="259" r:id="rId2"/>
    <p:sldId id="262" r:id="rId3"/>
    <p:sldId id="291" r:id="rId4"/>
    <p:sldId id="29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1245E-A48A-49CF-8A1D-6B141B7007A9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E8653E-0279-4D8E-81D1-526E685D67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403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le Slide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1519200"/>
            <a:ext cx="7200000" cy="2134418"/>
          </a:xfrm>
          <a:solidFill>
            <a:schemeClr val="bg1">
              <a:alpha val="75000"/>
            </a:schemeClr>
          </a:solidFill>
        </p:spPr>
        <p:txBody>
          <a:bodyPr lIns="180000" tIns="288000" bIns="1332000" anchor="b">
            <a:sp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2000" y="2340000"/>
            <a:ext cx="6840000" cy="756000"/>
          </a:xfrm>
        </p:spPr>
        <p:txBody>
          <a:bodyPr>
            <a:normAutofit/>
          </a:bodyPr>
          <a:lstStyle>
            <a:lvl1pPr marL="0" indent="0" algn="l">
              <a:buNone/>
              <a:defRPr sz="26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EC1A7A1-4814-4923-B706-A7300E2B2E37}"/>
              </a:ext>
            </a:extLst>
          </p:cNvPr>
          <p:cNvSpPr txBox="1">
            <a:spLocks/>
          </p:cNvSpPr>
          <p:nvPr userDrawn="1"/>
        </p:nvSpPr>
        <p:spPr>
          <a:xfrm>
            <a:off x="12432000" y="0"/>
            <a:ext cx="3840000" cy="1625600"/>
          </a:xfrm>
          <a:prstGeom prst="rect">
            <a:avLst/>
          </a:prstGeom>
          <a:solidFill>
            <a:schemeClr val="accent1"/>
          </a:solidFill>
        </p:spPr>
        <p:txBody>
          <a:bodyPr vert="horz" lIns="72000" tIns="72000" rIns="72000" bIns="72000" rtlCol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>
                <a:srgbClr val="00AFAA"/>
              </a:buClr>
              <a:buSzPct val="90000"/>
              <a:buFont typeface="Arial" pitchFamily="2" charset="0"/>
              <a:buNone/>
              <a:tabLst/>
              <a:defRPr sz="2600" b="0" i="0" kern="1200" spc="-110" baseline="0">
                <a:solidFill>
                  <a:schemeClr val="tx1"/>
                </a:solidFill>
                <a:latin typeface="Montserrat Light" pitchFamily="2" charset="77"/>
                <a:ea typeface="+mn-ea"/>
                <a:cs typeface="+mn-cs"/>
              </a:defRPr>
            </a:lvl1pPr>
            <a:lvl2pPr marL="457200" marR="0" indent="0" algn="ctr" defTabSz="914400" rtl="0" eaLnBrk="1" fontAlgn="auto" latinLnBrk="0" hangingPunct="1">
              <a:lnSpc>
                <a:spcPts val="2400"/>
              </a:lnSpc>
              <a:spcBef>
                <a:spcPts val="300"/>
              </a:spcBef>
              <a:spcAft>
                <a:spcPts val="0"/>
              </a:spcAft>
              <a:buClr>
                <a:srgbClr val="00AFAA"/>
              </a:buClr>
              <a:buSzPct val="90000"/>
              <a:buFont typeface="LucidaGrande"/>
              <a:buNone/>
              <a:tabLst/>
              <a:defRPr sz="2000" b="0" i="0" kern="1200">
                <a:solidFill>
                  <a:schemeClr val="tx1"/>
                </a:solidFill>
                <a:latin typeface="Montserrat Medium" pitchFamily="2" charset="77"/>
                <a:ea typeface="+mn-ea"/>
                <a:cs typeface="+mn-cs"/>
              </a:defRPr>
            </a:lvl2pPr>
            <a:lvl3pPr marL="914400" marR="0" indent="0" algn="ctr" defTabSz="914400" rtl="0" eaLnBrk="1" fontAlgn="auto" latinLnBrk="0" hangingPunct="1">
              <a:lnSpc>
                <a:spcPts val="1800"/>
              </a:lnSpc>
              <a:spcBef>
                <a:spcPts val="1800"/>
              </a:spcBef>
              <a:spcAft>
                <a:spcPts val="0"/>
              </a:spcAft>
              <a:buClr>
                <a:srgbClr val="00AFAA"/>
              </a:buClr>
              <a:buSzPct val="90000"/>
              <a:buFont typeface="Arial" pitchFamily="2" charset="0"/>
              <a:buNone/>
              <a:tabLst/>
              <a:defRPr sz="1800" b="0" i="0" kern="1200">
                <a:solidFill>
                  <a:schemeClr val="tx1"/>
                </a:solidFill>
                <a:latin typeface="Montserrat Medium" pitchFamily="2" charset="77"/>
                <a:ea typeface="+mn-ea"/>
                <a:cs typeface="+mn-cs"/>
              </a:defRPr>
            </a:lvl3pPr>
            <a:lvl4pPr marL="1371600" marR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srgbClr val="00AFAA"/>
              </a:buClr>
              <a:buSzPct val="90000"/>
              <a:buFont typeface="LucidaGrande"/>
              <a:buNone/>
              <a:tabLst/>
              <a:defRPr sz="1600" b="0" i="0" kern="1200">
                <a:solidFill>
                  <a:schemeClr val="tx1"/>
                </a:solidFill>
                <a:latin typeface="Montserrat Medium" pitchFamily="2" charset="77"/>
                <a:ea typeface="+mn-ea"/>
                <a:cs typeface="+mn-cs"/>
              </a:defRPr>
            </a:lvl4pPr>
            <a:lvl5pPr marL="1828800" marR="0" indent="0" algn="ctr" defTabSz="914400" rtl="0" eaLnBrk="1" fontAlgn="auto" latinLnBrk="0" hangingPunct="1">
              <a:lnSpc>
                <a:spcPts val="1500"/>
              </a:lnSpc>
              <a:spcBef>
                <a:spcPts val="1800"/>
              </a:spcBef>
              <a:spcAft>
                <a:spcPts val="0"/>
              </a:spcAft>
              <a:buClr>
                <a:srgbClr val="00AFAA"/>
              </a:buClr>
              <a:buSzPct val="120000"/>
              <a:buFont typeface="Arial" pitchFamily="2" charset="0"/>
              <a:buNone/>
              <a:tabLst/>
              <a:defRPr sz="1600" b="0" i="0" kern="1200">
                <a:solidFill>
                  <a:schemeClr val="tx1"/>
                </a:solidFill>
                <a:latin typeface="Montserrat Medium" pitchFamily="2" charset="77"/>
                <a:ea typeface="+mn-ea"/>
                <a:cs typeface="+mn-cs"/>
              </a:defRPr>
            </a:lvl5pPr>
            <a:lvl6pPr marL="2286000" marR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0AFAA"/>
              </a:buClr>
              <a:buSzPct val="120000"/>
              <a:buFont typeface="LucidaGrande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100" b="0" i="0" spc="0" baseline="0" dirty="0">
                <a:solidFill>
                  <a:schemeClr val="bg1"/>
                </a:solidFill>
                <a:latin typeface="+mn-lt"/>
              </a:rPr>
              <a:t>To change the background image:</a:t>
            </a:r>
          </a:p>
          <a:p>
            <a:pPr marL="228600" indent="-228600">
              <a:lnSpc>
                <a:spcPct val="95000"/>
              </a:lnSpc>
              <a:spcBef>
                <a:spcPts val="300"/>
              </a:spcBef>
              <a:buClr>
                <a:schemeClr val="bg1"/>
              </a:buClr>
              <a:buFont typeface="+mj-lt"/>
              <a:buAutoNum type="arabicPeriod"/>
            </a:pPr>
            <a:r>
              <a:rPr lang="en-US" sz="1100" b="0" i="0" spc="0" baseline="0" dirty="0">
                <a:solidFill>
                  <a:schemeClr val="bg1"/>
                </a:solidFill>
                <a:latin typeface="+mn-lt"/>
              </a:rPr>
              <a:t>Right-click and select Format Background, or select Format Background from the Design tab, </a:t>
            </a:r>
          </a:p>
          <a:p>
            <a:pPr marL="228600" indent="-228600">
              <a:lnSpc>
                <a:spcPct val="95000"/>
              </a:lnSpc>
              <a:spcBef>
                <a:spcPts val="300"/>
              </a:spcBef>
              <a:buClr>
                <a:schemeClr val="bg1"/>
              </a:buClr>
              <a:buFont typeface="+mj-lt"/>
              <a:buAutoNum type="arabicPeriod"/>
            </a:pPr>
            <a:r>
              <a:rPr lang="en-US" sz="1100" b="0" i="0" spc="0" baseline="0" dirty="0">
                <a:solidFill>
                  <a:schemeClr val="bg1"/>
                </a:solidFill>
                <a:latin typeface="+mn-lt"/>
              </a:rPr>
              <a:t>On the panel on the right-hand side select Picture or texture fill, then Insert picture from File…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12000" y="3240000"/>
            <a:ext cx="68400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</a:lstStyle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0CCF6B-3F4E-B944-A77D-0A73F832B5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000" y="293229"/>
            <a:ext cx="1861200" cy="3186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B61E41-BD30-4943-A0FA-3EEF89D86E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000" y="3420000"/>
            <a:ext cx="6480000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200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6_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232000"/>
            <a:ext cx="7200000" cy="554400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000" y="2880000"/>
            <a:ext cx="7200000" cy="3420000"/>
          </a:xfrm>
        </p:spPr>
        <p:txBody>
          <a:bodyPr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Insert &gt; Header and Footer to edit this text</a:t>
            </a:r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8BFEBE-2A01-B24D-BAD6-213D214383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000" y="-2700000"/>
            <a:ext cx="6480000" cy="6480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0CCF6B-3F4E-B944-A77D-0A73F832B5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800" y="6422400"/>
            <a:ext cx="1009154" cy="1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298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7_Section Header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232000"/>
            <a:ext cx="7200000" cy="554400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000" y="2880000"/>
            <a:ext cx="7200000" cy="3420000"/>
          </a:xfrm>
        </p:spPr>
        <p:txBody>
          <a:bodyPr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Insert &gt; Header and Footer to edit this text</a:t>
            </a:r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8BFEBE-2A01-B24D-BAD6-213D214383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000" y="-2700000"/>
            <a:ext cx="6480000" cy="6480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0CCF6B-3F4E-B944-A77D-0A73F832B5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800" y="6422400"/>
            <a:ext cx="1009154" cy="1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241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8_Section Head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232000"/>
            <a:ext cx="7200000" cy="554400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000" y="2880000"/>
            <a:ext cx="7200000" cy="3420000"/>
          </a:xfrm>
        </p:spPr>
        <p:txBody>
          <a:bodyPr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Insert &gt; Header and Footer to edit this text</a:t>
            </a: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8BFEBE-2A01-B24D-BAD6-213D214383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000" y="-2700000"/>
            <a:ext cx="6480000" cy="648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0CCF6B-3F4E-B944-A77D-0A73F832B5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800" y="6422400"/>
            <a:ext cx="1009154" cy="1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43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 - Grey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88000" y="1058400"/>
            <a:ext cx="11620800" cy="5245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000" y="1353600"/>
            <a:ext cx="10646400" cy="4694400"/>
          </a:xfrm>
        </p:spPr>
        <p:txBody>
          <a:bodyPr/>
          <a:lstStyle>
            <a:lvl1pPr marL="0" indent="0">
              <a:buNone/>
              <a:defRPr sz="2200"/>
            </a:lvl1pPr>
            <a:lvl2pPr marL="0" indent="0">
              <a:buNone/>
              <a:defRPr sz="2200"/>
            </a:lvl2pPr>
            <a:lvl3pPr marL="0" indent="0">
              <a:buNone/>
              <a:defRPr sz="1600"/>
            </a:lvl3pPr>
            <a:lvl4pPr marL="0" indent="0">
              <a:buNone/>
              <a:defRPr sz="1600"/>
            </a:lvl4pPr>
            <a:lvl5pPr marL="0" indent="0">
              <a:buNone/>
              <a:defRPr sz="1400" baseline="0"/>
            </a:lvl5pPr>
            <a:lvl6pPr marL="0" indent="0">
              <a:buNone/>
              <a:defRPr sz="1400"/>
            </a:lvl6pPr>
            <a:lvl7pPr marL="0" indent="0">
              <a:buNone/>
              <a:defRPr b="1"/>
            </a:lvl7pPr>
            <a:lvl8pPr marL="0" indent="0">
              <a:buNone/>
              <a:defRPr/>
            </a:lvl8pPr>
            <a:lvl9pPr marL="0" indent="0"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0882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88000" y="1378800"/>
            <a:ext cx="5666400" cy="46800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0" indent="0">
              <a:lnSpc>
                <a:spcPct val="100000"/>
              </a:lnSpc>
              <a:buNone/>
              <a:defRPr/>
            </a:lvl2pPr>
            <a:lvl3pPr marL="0" indent="0">
              <a:lnSpc>
                <a:spcPct val="100000"/>
              </a:lnSpc>
              <a:buNone/>
              <a:defRPr baseline="0"/>
            </a:lvl3pPr>
            <a:lvl4pPr marL="0" indent="0">
              <a:lnSpc>
                <a:spcPct val="100000"/>
              </a:lnSpc>
              <a:buNone/>
              <a:defRPr/>
            </a:lvl4pPr>
            <a:lvl5pPr marL="0" indent="0">
              <a:lnSpc>
                <a:spcPct val="100000"/>
              </a:lnSpc>
              <a:buNone/>
              <a:defRPr baseline="0"/>
            </a:lvl5pPr>
            <a:lvl6pPr marL="0" indent="0">
              <a:lnSpc>
                <a:spcPct val="100000"/>
              </a:lnSpc>
              <a:buNone/>
              <a:defRPr/>
            </a:lvl6pPr>
          </a:lstStyle>
          <a:p>
            <a:pPr lvl="0"/>
            <a:r>
              <a:rPr lang="en-US" dirty="0"/>
              <a:t>Edit Master text styles 16 bold</a:t>
            </a:r>
          </a:p>
          <a:p>
            <a:pPr lvl="1"/>
            <a:r>
              <a:rPr lang="en-US" dirty="0"/>
              <a:t>Second level body copy 16 regular</a:t>
            </a:r>
          </a:p>
          <a:p>
            <a:pPr lvl="2"/>
            <a:r>
              <a:rPr lang="en-US" dirty="0"/>
              <a:t>Third level headline 14 bold</a:t>
            </a:r>
          </a:p>
          <a:p>
            <a:pPr lvl="3"/>
            <a:r>
              <a:rPr lang="en-US" dirty="0"/>
              <a:t>Fourth level body copy 14 regular</a:t>
            </a:r>
          </a:p>
          <a:p>
            <a:pPr lvl="4"/>
            <a:r>
              <a:rPr lang="en-US" dirty="0"/>
              <a:t>Fifth level headline 11 bold</a:t>
            </a:r>
          </a:p>
          <a:p>
            <a:pPr lvl="5"/>
            <a:r>
              <a:rPr lang="en-US" dirty="0"/>
              <a:t>Sixth level body copy 11 regular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238800" y="1378800"/>
            <a:ext cx="5666400" cy="46800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0" indent="0">
              <a:lnSpc>
                <a:spcPct val="100000"/>
              </a:lnSpc>
              <a:buNone/>
              <a:defRPr/>
            </a:lvl2pPr>
            <a:lvl3pPr marL="0" indent="0">
              <a:lnSpc>
                <a:spcPct val="100000"/>
              </a:lnSpc>
              <a:buNone/>
              <a:defRPr baseline="0"/>
            </a:lvl3pPr>
            <a:lvl4pPr marL="0" indent="0">
              <a:lnSpc>
                <a:spcPct val="100000"/>
              </a:lnSpc>
              <a:buNone/>
              <a:defRPr/>
            </a:lvl4pPr>
            <a:lvl5pPr marL="0" indent="0">
              <a:lnSpc>
                <a:spcPct val="100000"/>
              </a:lnSpc>
              <a:buNone/>
              <a:defRPr baseline="0"/>
            </a:lvl5pPr>
            <a:lvl6pPr marL="0" indent="0">
              <a:lnSpc>
                <a:spcPct val="100000"/>
              </a:lnSpc>
              <a:buNone/>
              <a:defRPr/>
            </a:lvl6pPr>
          </a:lstStyle>
          <a:p>
            <a:pPr lvl="0"/>
            <a:r>
              <a:rPr lang="en-US" dirty="0"/>
              <a:t>Edit Master text styles 16 bold</a:t>
            </a:r>
          </a:p>
          <a:p>
            <a:pPr lvl="1"/>
            <a:r>
              <a:rPr lang="en-US" dirty="0"/>
              <a:t>Second level body copy 16 regular</a:t>
            </a:r>
          </a:p>
          <a:p>
            <a:pPr lvl="2"/>
            <a:r>
              <a:rPr lang="en-US" dirty="0"/>
              <a:t>Third level headline 14 bold</a:t>
            </a:r>
          </a:p>
          <a:p>
            <a:pPr lvl="3"/>
            <a:r>
              <a:rPr lang="en-US" dirty="0"/>
              <a:t>Fourth level body copy 14 regular</a:t>
            </a:r>
          </a:p>
          <a:p>
            <a:pPr lvl="4"/>
            <a:r>
              <a:rPr lang="en-US" dirty="0"/>
              <a:t>Fifth level headline 11 bold</a:t>
            </a:r>
          </a:p>
          <a:p>
            <a:pPr lvl="5"/>
            <a:r>
              <a:rPr lang="en-US" dirty="0"/>
              <a:t>Sixth level body copy 11 regular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84824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slide -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88000" y="1378800"/>
            <a:ext cx="5666400" cy="4680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  <a:lvl6pPr>
              <a:lnSpc>
                <a:spcPct val="100000"/>
              </a:lnSpc>
              <a:defRPr baseline="0"/>
            </a:lvl6pPr>
            <a:lvl7pPr>
              <a:lnSpc>
                <a:spcPct val="100000"/>
              </a:lnSpc>
              <a:defRPr/>
            </a:lvl7pPr>
            <a:lvl8pPr>
              <a:lnSpc>
                <a:spcPct val="100000"/>
              </a:lnSpc>
              <a:defRPr/>
            </a:lvl8pPr>
            <a:lvl9pPr>
              <a:lnSpc>
                <a:spcPct val="100000"/>
              </a:lnSpc>
              <a:defRPr/>
            </a:lvl9pPr>
          </a:lstStyle>
          <a:p>
            <a:pPr lvl="0"/>
            <a:r>
              <a:rPr lang="en-US" dirty="0"/>
              <a:t>Edit Master text styles 16 bold</a:t>
            </a:r>
          </a:p>
          <a:p>
            <a:pPr lvl="1"/>
            <a:r>
              <a:rPr lang="en-US" dirty="0"/>
              <a:t>Second level body copy 16 regular</a:t>
            </a:r>
          </a:p>
          <a:p>
            <a:pPr lvl="2"/>
            <a:r>
              <a:rPr lang="en-US" dirty="0"/>
              <a:t>Third level headline 16 bold</a:t>
            </a:r>
          </a:p>
          <a:p>
            <a:pPr lvl="3"/>
            <a:r>
              <a:rPr lang="en-US" dirty="0"/>
              <a:t>Fourth level body copy 14 regular</a:t>
            </a:r>
          </a:p>
          <a:p>
            <a:pPr lvl="4"/>
            <a:r>
              <a:rPr lang="en-US" dirty="0"/>
              <a:t>Fifth level headline 11 bold</a:t>
            </a:r>
          </a:p>
          <a:p>
            <a:pPr lvl="5"/>
            <a:r>
              <a:rPr lang="en-US" dirty="0"/>
              <a:t>Sixth level body copy 11 regular </a:t>
            </a:r>
          </a:p>
          <a:p>
            <a:pPr lvl="6"/>
            <a:r>
              <a:rPr lang="en-US" dirty="0"/>
              <a:t>Seventh level body copy 11 regular</a:t>
            </a:r>
          </a:p>
          <a:p>
            <a:pPr lvl="7"/>
            <a:r>
              <a:rPr lang="en-US" dirty="0"/>
              <a:t>Eight level body copy 11 regular</a:t>
            </a:r>
          </a:p>
          <a:p>
            <a:pPr lvl="8"/>
            <a:r>
              <a:rPr lang="en-US" dirty="0"/>
              <a:t>Ninth level body copy 11 regular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38800" y="1378800"/>
            <a:ext cx="5666400" cy="4680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  <a:lvl6pPr>
              <a:lnSpc>
                <a:spcPct val="100000"/>
              </a:lnSpc>
              <a:defRPr/>
            </a:lvl6pPr>
          </a:lstStyle>
          <a:p>
            <a:pPr lvl="0"/>
            <a:r>
              <a:rPr lang="en-US" dirty="0"/>
              <a:t>Edit Master text styles 16 bold</a:t>
            </a:r>
          </a:p>
          <a:p>
            <a:pPr lvl="1"/>
            <a:r>
              <a:rPr lang="en-US" dirty="0"/>
              <a:t>Second level body copy 16 regular</a:t>
            </a:r>
          </a:p>
          <a:p>
            <a:pPr lvl="2"/>
            <a:r>
              <a:rPr lang="en-US" dirty="0"/>
              <a:t>Third level headline 16 bold</a:t>
            </a:r>
          </a:p>
          <a:p>
            <a:pPr lvl="3"/>
            <a:r>
              <a:rPr lang="en-US" dirty="0"/>
              <a:t>Fourth level body copy 14 regular</a:t>
            </a:r>
          </a:p>
          <a:p>
            <a:pPr lvl="4"/>
            <a:r>
              <a:rPr lang="en-US" dirty="0"/>
              <a:t>Fifth level headline 11 bold</a:t>
            </a:r>
          </a:p>
          <a:p>
            <a:pPr lvl="5"/>
            <a:r>
              <a:rPr lang="en-US" dirty="0"/>
              <a:t>Sixth level body copy 11 regular </a:t>
            </a:r>
          </a:p>
          <a:p>
            <a:pPr lvl="6"/>
            <a:r>
              <a:rPr lang="en-US" dirty="0"/>
              <a:t>Seventh level body copy 11 regular</a:t>
            </a:r>
          </a:p>
          <a:p>
            <a:pPr lvl="7"/>
            <a:r>
              <a:rPr lang="en-US" dirty="0"/>
              <a:t>Eight level body copy 11 regular</a:t>
            </a:r>
          </a:p>
          <a:p>
            <a:pPr lvl="8"/>
            <a:r>
              <a:rPr lang="en-US" dirty="0"/>
              <a:t>Ninth level body copy 11 regular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8518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eric Bullets slide -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88000" y="1378800"/>
            <a:ext cx="5666400" cy="4680000"/>
          </a:xfrm>
        </p:spPr>
        <p:txBody>
          <a:bodyPr/>
          <a:lstStyle>
            <a:lvl1pPr marL="177800" indent="-177800">
              <a:lnSpc>
                <a:spcPct val="100000"/>
              </a:lnSpc>
              <a:buFont typeface="+mj-lt"/>
              <a:buAutoNum type="arabicPeriod"/>
              <a:defRPr/>
            </a:lvl1pPr>
            <a:lvl2pPr marL="355600" indent="-177800">
              <a:lnSpc>
                <a:spcPct val="100000"/>
              </a:lnSpc>
              <a:buFont typeface="+mj-lt"/>
              <a:buAutoNum type="alphaLcPeriod"/>
              <a:defRPr/>
            </a:lvl2pPr>
            <a:lvl3pPr marL="177800" indent="-177800">
              <a:lnSpc>
                <a:spcPct val="100000"/>
              </a:lnSpc>
              <a:buFont typeface="+mj-lt"/>
              <a:buAutoNum type="arabicPeriod" startAt="2"/>
              <a:defRPr/>
            </a:lvl3pPr>
            <a:lvl4pPr marL="355600" indent="-177800">
              <a:lnSpc>
                <a:spcPct val="100000"/>
              </a:lnSpc>
              <a:buFont typeface="+mj-lt"/>
              <a:buAutoNum type="alphaLcPeriod"/>
              <a:defRPr/>
            </a:lvl4pPr>
            <a:lvl5pPr marL="177800" indent="-177800">
              <a:lnSpc>
                <a:spcPct val="100000"/>
              </a:lnSpc>
              <a:buFont typeface="+mj-lt"/>
              <a:buAutoNum type="arabicPeriod" startAt="3"/>
              <a:defRPr/>
            </a:lvl5pPr>
            <a:lvl6pPr marL="355600" indent="-177800">
              <a:lnSpc>
                <a:spcPct val="100000"/>
              </a:lnSpc>
              <a:buFont typeface="+mj-lt"/>
              <a:buAutoNum type="alphaLcPeriod"/>
              <a:defRPr baseline="0"/>
            </a:lvl6pPr>
            <a:lvl7pPr marL="539750" indent="-184150">
              <a:lnSpc>
                <a:spcPct val="100000"/>
              </a:lnSpc>
              <a:buFont typeface="+mj-lt"/>
              <a:buAutoNum type="romanLcPeriod"/>
              <a:defRPr/>
            </a:lvl7pPr>
            <a:lvl8pPr marL="719138" indent="-179388">
              <a:lnSpc>
                <a:spcPct val="100000"/>
              </a:lnSpc>
              <a:buFont typeface="Arial" panose="020B0604020202020204" pitchFamily="34" charset="0"/>
              <a:buChar char="•"/>
              <a:defRPr/>
            </a:lvl8pPr>
            <a:lvl9pPr marL="896938" indent="-177800">
              <a:lnSpc>
                <a:spcPct val="100000"/>
              </a:lnSpc>
              <a:buFont typeface="Arial" panose="020B0604020202020204" pitchFamily="34" charset="0"/>
              <a:buChar char="•"/>
              <a:defRPr/>
            </a:lvl9pPr>
          </a:lstStyle>
          <a:p>
            <a:pPr lvl="0"/>
            <a:r>
              <a:rPr lang="en-US" dirty="0"/>
              <a:t>Edit Master text styles 16 bold</a:t>
            </a:r>
          </a:p>
          <a:p>
            <a:pPr lvl="1"/>
            <a:r>
              <a:rPr lang="en-US" dirty="0"/>
              <a:t>Second level body copy 16 regular</a:t>
            </a:r>
          </a:p>
          <a:p>
            <a:pPr lvl="2"/>
            <a:r>
              <a:rPr lang="en-US" dirty="0"/>
              <a:t>Third level headline 16 bold</a:t>
            </a:r>
          </a:p>
          <a:p>
            <a:pPr lvl="3"/>
            <a:r>
              <a:rPr lang="en-US" dirty="0"/>
              <a:t>Fourth level body copy 14 regular</a:t>
            </a:r>
          </a:p>
          <a:p>
            <a:pPr lvl="4"/>
            <a:r>
              <a:rPr lang="en-US" dirty="0"/>
              <a:t>Fifth level headline 11 bold</a:t>
            </a:r>
          </a:p>
          <a:p>
            <a:pPr lvl="5"/>
            <a:r>
              <a:rPr lang="en-US" dirty="0"/>
              <a:t>Sixth level body copy 11 regular </a:t>
            </a:r>
          </a:p>
          <a:p>
            <a:pPr lvl="6"/>
            <a:r>
              <a:rPr lang="en-US" dirty="0"/>
              <a:t>Seventh level body copy 11 regular</a:t>
            </a:r>
          </a:p>
          <a:p>
            <a:pPr lvl="7"/>
            <a:r>
              <a:rPr lang="en-US" dirty="0"/>
              <a:t>Eight level body copy 11 regular</a:t>
            </a:r>
          </a:p>
          <a:p>
            <a:pPr lvl="8"/>
            <a:r>
              <a:rPr lang="en-US" dirty="0"/>
              <a:t>Ninth level body copy 11 regular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38800" y="1378800"/>
            <a:ext cx="5666400" cy="4680000"/>
          </a:xfrm>
        </p:spPr>
        <p:txBody>
          <a:bodyPr/>
          <a:lstStyle>
            <a:lvl1pPr marL="177800" indent="-177800">
              <a:lnSpc>
                <a:spcPct val="100000"/>
              </a:lnSpc>
              <a:buFont typeface="+mj-lt"/>
              <a:buAutoNum type="arabicPeriod"/>
              <a:defRPr/>
            </a:lvl1pPr>
            <a:lvl2pPr marL="355600" indent="-177800">
              <a:lnSpc>
                <a:spcPct val="100000"/>
              </a:lnSpc>
              <a:buFont typeface="+mj-lt"/>
              <a:buAutoNum type="alphaLcPeriod"/>
              <a:defRPr/>
            </a:lvl2pPr>
            <a:lvl3pPr marL="177800" indent="-177800">
              <a:lnSpc>
                <a:spcPct val="100000"/>
              </a:lnSpc>
              <a:buFont typeface="+mj-lt"/>
              <a:buAutoNum type="arabicPeriod" startAt="2"/>
              <a:defRPr/>
            </a:lvl3pPr>
            <a:lvl4pPr marL="355600" indent="-177800">
              <a:lnSpc>
                <a:spcPct val="100000"/>
              </a:lnSpc>
              <a:buFont typeface="+mj-lt"/>
              <a:buAutoNum type="alphaLcPeriod"/>
              <a:defRPr/>
            </a:lvl4pPr>
            <a:lvl5pPr marL="177800" indent="-177800">
              <a:lnSpc>
                <a:spcPct val="100000"/>
              </a:lnSpc>
              <a:buFont typeface="+mj-lt"/>
              <a:buAutoNum type="arabicPeriod" startAt="3"/>
              <a:defRPr/>
            </a:lvl5pPr>
            <a:lvl6pPr marL="355600" indent="-177800">
              <a:lnSpc>
                <a:spcPct val="100000"/>
              </a:lnSpc>
              <a:buFont typeface="+mj-lt"/>
              <a:buAutoNum type="alphaLcPeriod"/>
              <a:defRPr baseline="0"/>
            </a:lvl6pPr>
            <a:lvl7pPr marL="539750" indent="-184150">
              <a:lnSpc>
                <a:spcPct val="100000"/>
              </a:lnSpc>
              <a:buFont typeface="+mj-lt"/>
              <a:buAutoNum type="romanLcPeriod"/>
              <a:defRPr/>
            </a:lvl7pPr>
            <a:lvl8pPr marL="719138" indent="-179388">
              <a:lnSpc>
                <a:spcPct val="100000"/>
              </a:lnSpc>
              <a:buFont typeface="Arial" panose="020B0604020202020204" pitchFamily="34" charset="0"/>
              <a:buChar char="•"/>
              <a:defRPr/>
            </a:lvl8pPr>
            <a:lvl9pPr marL="896938" indent="-177800">
              <a:lnSpc>
                <a:spcPct val="100000"/>
              </a:lnSpc>
              <a:buFont typeface="Arial" panose="020B0604020202020204" pitchFamily="34" charset="0"/>
              <a:buChar char="•"/>
              <a:defRPr/>
            </a:lvl9pPr>
          </a:lstStyle>
          <a:p>
            <a:pPr lvl="0"/>
            <a:r>
              <a:rPr lang="en-US" dirty="0"/>
              <a:t>Edit Master text styles 16 bold</a:t>
            </a:r>
          </a:p>
          <a:p>
            <a:pPr lvl="1"/>
            <a:r>
              <a:rPr lang="en-US" dirty="0"/>
              <a:t>Second level body copy 16 regular</a:t>
            </a:r>
          </a:p>
          <a:p>
            <a:pPr lvl="2"/>
            <a:r>
              <a:rPr lang="en-US" dirty="0"/>
              <a:t>Third level headline 16 bold</a:t>
            </a:r>
          </a:p>
          <a:p>
            <a:pPr lvl="3"/>
            <a:r>
              <a:rPr lang="en-US" dirty="0"/>
              <a:t>Fourth level body copy 14 regular</a:t>
            </a:r>
          </a:p>
          <a:p>
            <a:pPr lvl="4"/>
            <a:r>
              <a:rPr lang="en-US" dirty="0"/>
              <a:t>Fifth level headline 11 bold</a:t>
            </a:r>
          </a:p>
          <a:p>
            <a:pPr lvl="5"/>
            <a:r>
              <a:rPr lang="en-US" dirty="0"/>
              <a:t>Sixth level body copy 11 regular </a:t>
            </a:r>
          </a:p>
          <a:p>
            <a:pPr lvl="6"/>
            <a:r>
              <a:rPr lang="en-US" dirty="0"/>
              <a:t>Seventh level body copy 11 regular</a:t>
            </a:r>
          </a:p>
          <a:p>
            <a:pPr lvl="7"/>
            <a:r>
              <a:rPr lang="en-US" dirty="0"/>
              <a:t>Eight level body copy 11 regular</a:t>
            </a:r>
          </a:p>
          <a:p>
            <a:pPr lvl="8"/>
            <a:r>
              <a:rPr lang="en-US" dirty="0"/>
              <a:t>Ninth level body copy 11 regular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8476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232824" y="1062000"/>
            <a:ext cx="5666400" cy="52452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b="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88000" y="1378800"/>
            <a:ext cx="5666400" cy="46800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0" indent="0">
              <a:lnSpc>
                <a:spcPct val="100000"/>
              </a:lnSpc>
              <a:buNone/>
              <a:defRPr/>
            </a:lvl2pPr>
            <a:lvl3pPr marL="0" indent="0">
              <a:lnSpc>
                <a:spcPct val="100000"/>
              </a:lnSpc>
              <a:buNone/>
              <a:defRPr baseline="0"/>
            </a:lvl3pPr>
            <a:lvl4pPr marL="0" indent="0">
              <a:lnSpc>
                <a:spcPct val="100000"/>
              </a:lnSpc>
              <a:buNone/>
              <a:defRPr/>
            </a:lvl4pPr>
            <a:lvl5pPr marL="0" indent="0">
              <a:lnSpc>
                <a:spcPct val="100000"/>
              </a:lnSpc>
              <a:buNone/>
              <a:defRPr baseline="0"/>
            </a:lvl5pPr>
            <a:lvl6pPr marL="0" indent="0">
              <a:lnSpc>
                <a:spcPct val="100000"/>
              </a:lnSpc>
              <a:buNone/>
              <a:defRPr/>
            </a:lvl6pPr>
          </a:lstStyle>
          <a:p>
            <a:pPr lvl="0"/>
            <a:r>
              <a:rPr lang="en-US" dirty="0"/>
              <a:t>Edit Master text styles 16 bold</a:t>
            </a:r>
          </a:p>
          <a:p>
            <a:pPr lvl="1"/>
            <a:r>
              <a:rPr lang="en-US" dirty="0"/>
              <a:t>Second level body copy 16 regular</a:t>
            </a:r>
          </a:p>
          <a:p>
            <a:pPr lvl="2"/>
            <a:r>
              <a:rPr lang="en-US" dirty="0"/>
              <a:t>Third level headline 14 bold</a:t>
            </a:r>
          </a:p>
          <a:p>
            <a:pPr lvl="3"/>
            <a:r>
              <a:rPr lang="en-US" dirty="0"/>
              <a:t>Fourth level body copy 14 regular</a:t>
            </a:r>
          </a:p>
          <a:p>
            <a:pPr lvl="4"/>
            <a:r>
              <a:rPr lang="en-US" dirty="0"/>
              <a:t>Fifth level headline 11 bold</a:t>
            </a:r>
          </a:p>
          <a:p>
            <a:pPr lvl="5"/>
            <a:r>
              <a:rPr lang="en-US" dirty="0"/>
              <a:t>Sixth level body copy 11 regular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67282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88000" y="1393200"/>
            <a:ext cx="5666400" cy="4680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  <a:lvl6pPr>
              <a:lnSpc>
                <a:spcPct val="100000"/>
              </a:lnSpc>
              <a:defRPr baseline="0"/>
            </a:lvl6pPr>
            <a:lvl7pPr>
              <a:lnSpc>
                <a:spcPct val="100000"/>
              </a:lnSpc>
              <a:defRPr/>
            </a:lvl7pPr>
            <a:lvl8pPr>
              <a:lnSpc>
                <a:spcPct val="100000"/>
              </a:lnSpc>
              <a:defRPr/>
            </a:lvl8pPr>
            <a:lvl9pPr>
              <a:lnSpc>
                <a:spcPct val="100000"/>
              </a:lnSpc>
              <a:defRPr/>
            </a:lvl9pPr>
          </a:lstStyle>
          <a:p>
            <a:pPr lvl="0"/>
            <a:r>
              <a:rPr lang="en-US" dirty="0"/>
              <a:t>Edit Master text styles 16 bold</a:t>
            </a:r>
          </a:p>
          <a:p>
            <a:pPr lvl="1"/>
            <a:r>
              <a:rPr lang="en-US" dirty="0"/>
              <a:t>Second level body copy 16 regular</a:t>
            </a:r>
          </a:p>
          <a:p>
            <a:pPr lvl="2"/>
            <a:r>
              <a:rPr lang="en-US" dirty="0"/>
              <a:t>Third level headline 16 bold</a:t>
            </a:r>
          </a:p>
          <a:p>
            <a:pPr lvl="3"/>
            <a:r>
              <a:rPr lang="en-US" dirty="0"/>
              <a:t>Fourth level body copy 14 regular</a:t>
            </a:r>
          </a:p>
          <a:p>
            <a:pPr lvl="4"/>
            <a:r>
              <a:rPr lang="en-US" dirty="0"/>
              <a:t>Fifth level headline 11 bold</a:t>
            </a:r>
          </a:p>
          <a:p>
            <a:pPr lvl="5"/>
            <a:r>
              <a:rPr lang="en-US" dirty="0"/>
              <a:t>Sixth level body copy 11 regular </a:t>
            </a:r>
          </a:p>
          <a:p>
            <a:pPr lvl="6"/>
            <a:r>
              <a:rPr lang="en-US" dirty="0"/>
              <a:t>Seventh level body copy 11 regular</a:t>
            </a:r>
          </a:p>
          <a:p>
            <a:pPr lvl="7"/>
            <a:r>
              <a:rPr lang="en-US" dirty="0"/>
              <a:t>Eight level body copy 11 regular</a:t>
            </a:r>
          </a:p>
          <a:p>
            <a:pPr lvl="8"/>
            <a:r>
              <a:rPr lang="en-US" dirty="0"/>
              <a:t>Ninth level body copy 11 regular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226848" y="1062000"/>
            <a:ext cx="5666400" cy="52452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b="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3794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+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288000" y="1062000"/>
            <a:ext cx="5666400" cy="34632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b="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88000" y="4680000"/>
            <a:ext cx="5666400" cy="15732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100"/>
            </a:lvl1pPr>
            <a:lvl2pPr marL="0" indent="0">
              <a:lnSpc>
                <a:spcPct val="100000"/>
              </a:lnSpc>
              <a:buNone/>
              <a:defRPr sz="1100"/>
            </a:lvl2pPr>
            <a:lvl3pPr marL="0" indent="0">
              <a:lnSpc>
                <a:spcPct val="100000"/>
              </a:lnSpc>
              <a:buNone/>
              <a:defRPr sz="1100" baseline="0"/>
            </a:lvl3pPr>
            <a:lvl4pPr marL="0" indent="0">
              <a:lnSpc>
                <a:spcPct val="100000"/>
              </a:lnSpc>
              <a:buNone/>
              <a:defRPr/>
            </a:lvl4pPr>
            <a:lvl5pPr marL="0" indent="0">
              <a:lnSpc>
                <a:spcPct val="100000"/>
              </a:lnSpc>
              <a:buNone/>
              <a:defRPr baseline="0"/>
            </a:lvl5pPr>
            <a:lvl6pPr marL="0" indent="0">
              <a:lnSpc>
                <a:spcPct val="100000"/>
              </a:lnSpc>
              <a:buNone/>
              <a:defRPr/>
            </a:lvl6pPr>
          </a:lstStyle>
          <a:p>
            <a:pPr lvl="0"/>
            <a:r>
              <a:rPr lang="en-US" dirty="0"/>
              <a:t>Edit Master text styles 11 bold</a:t>
            </a:r>
          </a:p>
          <a:p>
            <a:pPr lvl="1"/>
            <a:r>
              <a:rPr lang="en-US" dirty="0"/>
              <a:t>Second level body copy 11 regular</a:t>
            </a: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238800" y="1062000"/>
            <a:ext cx="5666400" cy="34632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b="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238800" y="4680000"/>
            <a:ext cx="5666400" cy="15732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100"/>
            </a:lvl1pPr>
            <a:lvl2pPr marL="0" indent="0">
              <a:lnSpc>
                <a:spcPct val="100000"/>
              </a:lnSpc>
              <a:buNone/>
              <a:defRPr sz="1100"/>
            </a:lvl2pPr>
            <a:lvl3pPr marL="0" indent="0">
              <a:lnSpc>
                <a:spcPct val="100000"/>
              </a:lnSpc>
              <a:buNone/>
              <a:defRPr sz="1100" baseline="0"/>
            </a:lvl3pPr>
            <a:lvl4pPr marL="0" indent="0">
              <a:lnSpc>
                <a:spcPct val="100000"/>
              </a:lnSpc>
              <a:buNone/>
              <a:defRPr/>
            </a:lvl4pPr>
            <a:lvl5pPr marL="0" indent="0">
              <a:lnSpc>
                <a:spcPct val="100000"/>
              </a:lnSpc>
              <a:buNone/>
              <a:defRPr baseline="0"/>
            </a:lvl5pPr>
            <a:lvl6pPr marL="0" indent="0">
              <a:lnSpc>
                <a:spcPct val="100000"/>
              </a:lnSpc>
              <a:buNone/>
              <a:defRPr/>
            </a:lvl6pPr>
          </a:lstStyle>
          <a:p>
            <a:pPr lvl="0"/>
            <a:r>
              <a:rPr lang="en-US" dirty="0"/>
              <a:t>Edit Master text styles 11 bold</a:t>
            </a:r>
          </a:p>
          <a:p>
            <a:pPr lvl="1"/>
            <a:r>
              <a:rPr lang="en-US" dirty="0"/>
              <a:t>Second level body copy 11 regular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0150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te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000" y="2287802"/>
            <a:ext cx="6624000" cy="498598"/>
          </a:xfrm>
        </p:spPr>
        <p:txBody>
          <a:bodyPr anchor="b">
            <a:sp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0000" y="2880000"/>
            <a:ext cx="6624000" cy="900000"/>
          </a:xfrm>
        </p:spPr>
        <p:txBody>
          <a:bodyPr>
            <a:normAutofit/>
          </a:bodyPr>
          <a:lstStyle>
            <a:lvl1pPr marL="0" indent="0" algn="l">
              <a:buNone/>
              <a:defRPr sz="26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960000" y="3873601"/>
            <a:ext cx="6624000" cy="365125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B950C0-7507-0547-99F6-3D72121A03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000" y="293228"/>
            <a:ext cx="1861200" cy="318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44103F8-7BB8-4842-A0DC-EC840C7941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000" y="-2700000"/>
            <a:ext cx="6480000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2772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 +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288000" y="1062000"/>
            <a:ext cx="2772000" cy="34632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b="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88000" y="4680000"/>
            <a:ext cx="2772000" cy="15732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100"/>
            </a:lvl1pPr>
            <a:lvl2pPr marL="0" indent="0">
              <a:lnSpc>
                <a:spcPct val="100000"/>
              </a:lnSpc>
              <a:buNone/>
              <a:defRPr sz="1100"/>
            </a:lvl2pPr>
            <a:lvl3pPr marL="0" indent="0">
              <a:lnSpc>
                <a:spcPct val="100000"/>
              </a:lnSpc>
              <a:buNone/>
              <a:defRPr sz="1100" baseline="0"/>
            </a:lvl3pPr>
            <a:lvl4pPr marL="0" indent="0">
              <a:lnSpc>
                <a:spcPct val="100000"/>
              </a:lnSpc>
              <a:buNone/>
              <a:defRPr/>
            </a:lvl4pPr>
            <a:lvl5pPr marL="0" indent="0">
              <a:lnSpc>
                <a:spcPct val="100000"/>
              </a:lnSpc>
              <a:buNone/>
              <a:defRPr baseline="0"/>
            </a:lvl5pPr>
            <a:lvl6pPr marL="0" indent="0">
              <a:lnSpc>
                <a:spcPct val="100000"/>
              </a:lnSpc>
              <a:buNone/>
              <a:defRPr/>
            </a:lvl6pPr>
          </a:lstStyle>
          <a:p>
            <a:pPr lvl="0"/>
            <a:r>
              <a:rPr lang="en-US" dirty="0"/>
              <a:t>Edit Master text styles 11 bold</a:t>
            </a:r>
          </a:p>
          <a:p>
            <a:pPr lvl="1"/>
            <a:r>
              <a:rPr lang="en-US" dirty="0"/>
              <a:t>Second level body copy 11 regular</a:t>
            </a: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192000" y="1062000"/>
            <a:ext cx="2772000" cy="34632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b="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192000" y="4680000"/>
            <a:ext cx="2772000" cy="15732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100"/>
            </a:lvl1pPr>
            <a:lvl2pPr marL="0" indent="0">
              <a:lnSpc>
                <a:spcPct val="100000"/>
              </a:lnSpc>
              <a:buNone/>
              <a:defRPr sz="1100"/>
            </a:lvl2pPr>
            <a:lvl3pPr marL="0" indent="0">
              <a:lnSpc>
                <a:spcPct val="100000"/>
              </a:lnSpc>
              <a:buNone/>
              <a:defRPr sz="1100" baseline="0"/>
            </a:lvl3pPr>
            <a:lvl4pPr marL="0" indent="0">
              <a:lnSpc>
                <a:spcPct val="100000"/>
              </a:lnSpc>
              <a:buNone/>
              <a:defRPr/>
            </a:lvl4pPr>
            <a:lvl5pPr marL="0" indent="0">
              <a:lnSpc>
                <a:spcPct val="100000"/>
              </a:lnSpc>
              <a:buNone/>
              <a:defRPr baseline="0"/>
            </a:lvl5pPr>
            <a:lvl6pPr marL="0" indent="0">
              <a:lnSpc>
                <a:spcPct val="100000"/>
              </a:lnSpc>
              <a:buNone/>
              <a:defRPr/>
            </a:lvl6pPr>
          </a:lstStyle>
          <a:p>
            <a:pPr lvl="0"/>
            <a:r>
              <a:rPr lang="en-US" dirty="0"/>
              <a:t>Edit Master text styles 11 bold</a:t>
            </a:r>
          </a:p>
          <a:p>
            <a:pPr lvl="1"/>
            <a:r>
              <a:rPr lang="en-US" dirty="0"/>
              <a:t>Second level body copy 11 regular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9144000" y="1062000"/>
            <a:ext cx="2772000" cy="34632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b="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0" y="4680000"/>
            <a:ext cx="2772000" cy="15732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100"/>
            </a:lvl1pPr>
            <a:lvl2pPr marL="0" indent="0">
              <a:lnSpc>
                <a:spcPct val="100000"/>
              </a:lnSpc>
              <a:buNone/>
              <a:defRPr sz="1100"/>
            </a:lvl2pPr>
            <a:lvl3pPr marL="0" indent="0">
              <a:lnSpc>
                <a:spcPct val="100000"/>
              </a:lnSpc>
              <a:buNone/>
              <a:defRPr sz="1100" baseline="0"/>
            </a:lvl3pPr>
            <a:lvl4pPr marL="0" indent="0">
              <a:lnSpc>
                <a:spcPct val="100000"/>
              </a:lnSpc>
              <a:buNone/>
              <a:defRPr/>
            </a:lvl4pPr>
            <a:lvl5pPr marL="0" indent="0">
              <a:lnSpc>
                <a:spcPct val="100000"/>
              </a:lnSpc>
              <a:buNone/>
              <a:defRPr baseline="0"/>
            </a:lvl5pPr>
            <a:lvl6pPr marL="0" indent="0">
              <a:lnSpc>
                <a:spcPct val="100000"/>
              </a:lnSpc>
              <a:buNone/>
              <a:defRPr/>
            </a:lvl6pPr>
          </a:lstStyle>
          <a:p>
            <a:pPr lvl="0"/>
            <a:r>
              <a:rPr lang="en-US" dirty="0"/>
              <a:t>Edit Master text styles 11 bold</a:t>
            </a:r>
          </a:p>
          <a:p>
            <a:pPr lvl="1"/>
            <a:r>
              <a:rPr lang="en-US" dirty="0"/>
              <a:t>Second level body copy 11 regular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40000" y="1062000"/>
            <a:ext cx="2772000" cy="3463200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b="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3240000" y="4680000"/>
            <a:ext cx="2772000" cy="15732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100"/>
            </a:lvl1pPr>
            <a:lvl2pPr marL="0" indent="0">
              <a:lnSpc>
                <a:spcPct val="100000"/>
              </a:lnSpc>
              <a:buNone/>
              <a:defRPr sz="1100"/>
            </a:lvl2pPr>
            <a:lvl3pPr marL="0" indent="0">
              <a:lnSpc>
                <a:spcPct val="100000"/>
              </a:lnSpc>
              <a:buNone/>
              <a:defRPr sz="1100" baseline="0"/>
            </a:lvl3pPr>
            <a:lvl4pPr marL="0" indent="0">
              <a:lnSpc>
                <a:spcPct val="100000"/>
              </a:lnSpc>
              <a:buNone/>
              <a:defRPr/>
            </a:lvl4pPr>
            <a:lvl5pPr marL="0" indent="0">
              <a:lnSpc>
                <a:spcPct val="100000"/>
              </a:lnSpc>
              <a:buNone/>
              <a:defRPr baseline="0"/>
            </a:lvl5pPr>
            <a:lvl6pPr marL="0" indent="0">
              <a:lnSpc>
                <a:spcPct val="100000"/>
              </a:lnSpc>
              <a:buNone/>
              <a:defRPr/>
            </a:lvl6pPr>
          </a:lstStyle>
          <a:p>
            <a:pPr lvl="0"/>
            <a:r>
              <a:rPr lang="en-US" dirty="0"/>
              <a:t>Edit Master text styles 11 bold</a:t>
            </a:r>
          </a:p>
          <a:p>
            <a:pPr lvl="1"/>
            <a:r>
              <a:rPr lang="en-US" dirty="0"/>
              <a:t>Second level body copy 11 regular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68251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+ Four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6238800" y="1062000"/>
            <a:ext cx="5666400" cy="5245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88000" y="1378800"/>
            <a:ext cx="5666400" cy="46800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0" indent="0">
              <a:lnSpc>
                <a:spcPct val="100000"/>
              </a:lnSpc>
              <a:buNone/>
              <a:defRPr/>
            </a:lvl2pPr>
            <a:lvl3pPr marL="0" indent="0">
              <a:lnSpc>
                <a:spcPct val="100000"/>
              </a:lnSpc>
              <a:buNone/>
              <a:defRPr baseline="0"/>
            </a:lvl3pPr>
            <a:lvl4pPr marL="0" indent="0">
              <a:lnSpc>
                <a:spcPct val="100000"/>
              </a:lnSpc>
              <a:buNone/>
              <a:defRPr/>
            </a:lvl4pPr>
            <a:lvl5pPr marL="0" indent="0">
              <a:lnSpc>
                <a:spcPct val="100000"/>
              </a:lnSpc>
              <a:buNone/>
              <a:defRPr baseline="0"/>
            </a:lvl5pPr>
            <a:lvl6pPr marL="0" indent="0">
              <a:lnSpc>
                <a:spcPct val="100000"/>
              </a:lnSpc>
              <a:buNone/>
              <a:defRPr/>
            </a:lvl6pPr>
          </a:lstStyle>
          <a:p>
            <a:pPr lvl="0"/>
            <a:r>
              <a:rPr lang="en-US" dirty="0"/>
              <a:t>Edit Master text styles 16 bold</a:t>
            </a:r>
          </a:p>
          <a:p>
            <a:pPr lvl="1"/>
            <a:r>
              <a:rPr lang="en-US" dirty="0"/>
              <a:t>Second level body copy 16 regular</a:t>
            </a:r>
          </a:p>
          <a:p>
            <a:pPr lvl="2"/>
            <a:r>
              <a:rPr lang="en-US" dirty="0"/>
              <a:t>Third level headline 14 bold</a:t>
            </a:r>
          </a:p>
          <a:p>
            <a:pPr lvl="3"/>
            <a:r>
              <a:rPr lang="en-US" dirty="0"/>
              <a:t>Fourth level body copy 14 regular</a:t>
            </a:r>
          </a:p>
          <a:p>
            <a:pPr lvl="4"/>
            <a:r>
              <a:rPr lang="en-US" dirty="0"/>
              <a:t>Fifth level headline 11 bold</a:t>
            </a:r>
          </a:p>
          <a:p>
            <a:pPr lvl="5"/>
            <a:r>
              <a:rPr lang="en-US" dirty="0"/>
              <a:t>Sixth level body copy 11 regular</a:t>
            </a: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4" hasCustomPrompt="1"/>
          </p:nvPr>
        </p:nvSpPr>
        <p:spPr>
          <a:xfrm>
            <a:off x="6418800" y="1868400"/>
            <a:ext cx="2563200" cy="1260000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418800" y="1389600"/>
            <a:ext cx="2563200" cy="360000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418800" y="1799112"/>
            <a:ext cx="2563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hart Placeholder 7"/>
          <p:cNvSpPr>
            <a:spLocks noGrp="1"/>
          </p:cNvSpPr>
          <p:nvPr>
            <p:ph type="chart" sz="quarter" idx="16" hasCustomPrompt="1"/>
          </p:nvPr>
        </p:nvSpPr>
        <p:spPr>
          <a:xfrm>
            <a:off x="9162000" y="1868400"/>
            <a:ext cx="2563200" cy="1260000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9162000" y="1799112"/>
            <a:ext cx="2563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hart Placeholder 7"/>
          <p:cNvSpPr>
            <a:spLocks noGrp="1"/>
          </p:cNvSpPr>
          <p:nvPr>
            <p:ph type="chart" sz="quarter" idx="18" hasCustomPrompt="1"/>
          </p:nvPr>
        </p:nvSpPr>
        <p:spPr>
          <a:xfrm>
            <a:off x="6418800" y="4220626"/>
            <a:ext cx="2563200" cy="1260000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6418800" y="4151338"/>
            <a:ext cx="2563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hart Placeholder 7"/>
          <p:cNvSpPr>
            <a:spLocks noGrp="1"/>
          </p:cNvSpPr>
          <p:nvPr>
            <p:ph type="chart" sz="quarter" idx="20" hasCustomPrompt="1"/>
          </p:nvPr>
        </p:nvSpPr>
        <p:spPr>
          <a:xfrm>
            <a:off x="9162000" y="4220626"/>
            <a:ext cx="2563200" cy="1260000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9162000" y="4151338"/>
            <a:ext cx="2563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23"/>
          </p:nvPr>
        </p:nvSpPr>
        <p:spPr>
          <a:xfrm>
            <a:off x="9162000" y="1389600"/>
            <a:ext cx="2563200" cy="360000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0"/>
          <p:cNvSpPr>
            <a:spLocks noGrp="1"/>
          </p:cNvSpPr>
          <p:nvPr>
            <p:ph type="body" sz="quarter" idx="24"/>
          </p:nvPr>
        </p:nvSpPr>
        <p:spPr>
          <a:xfrm>
            <a:off x="9162000" y="3723826"/>
            <a:ext cx="2563200" cy="360000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25"/>
          </p:nvPr>
        </p:nvSpPr>
        <p:spPr>
          <a:xfrm>
            <a:off x="6418800" y="3723826"/>
            <a:ext cx="2563200" cy="360000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67452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+ Four charts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288000" y="1378800"/>
            <a:ext cx="5666400" cy="4680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 baseline="0"/>
            </a:lvl5pPr>
            <a:lvl6pPr>
              <a:lnSpc>
                <a:spcPct val="100000"/>
              </a:lnSpc>
              <a:defRPr/>
            </a:lvl6pPr>
            <a:lvl7pPr>
              <a:lnSpc>
                <a:spcPct val="100000"/>
              </a:lnSpc>
              <a:defRPr/>
            </a:lvl7pPr>
            <a:lvl8pPr>
              <a:lnSpc>
                <a:spcPct val="100000"/>
              </a:lnSpc>
              <a:defRPr/>
            </a:lvl8pPr>
            <a:lvl9pPr>
              <a:lnSpc>
                <a:spcPct val="100000"/>
              </a:lnSpc>
              <a:defRPr/>
            </a:lvl9pPr>
          </a:lstStyle>
          <a:p>
            <a:pPr lvl="0"/>
            <a:r>
              <a:rPr lang="en-US" dirty="0"/>
              <a:t>Edit Master text styles 16 bold</a:t>
            </a:r>
          </a:p>
          <a:p>
            <a:pPr lvl="1"/>
            <a:r>
              <a:rPr lang="en-US" dirty="0"/>
              <a:t>Second level 16 regular</a:t>
            </a:r>
          </a:p>
          <a:p>
            <a:pPr lvl="2"/>
            <a:r>
              <a:rPr lang="en-US" dirty="0"/>
              <a:t>Third level 14 bold</a:t>
            </a:r>
          </a:p>
          <a:p>
            <a:pPr lvl="3"/>
            <a:r>
              <a:rPr lang="en-US" dirty="0"/>
              <a:t>Fourth level 14 regular</a:t>
            </a:r>
          </a:p>
          <a:p>
            <a:pPr lvl="4"/>
            <a:r>
              <a:rPr lang="en-US" dirty="0"/>
              <a:t>Fifth level 11 bold</a:t>
            </a:r>
          </a:p>
          <a:p>
            <a:pPr lvl="5"/>
            <a:r>
              <a:rPr lang="en-US" dirty="0"/>
              <a:t>Sixth level 11 regular</a:t>
            </a:r>
          </a:p>
          <a:p>
            <a:pPr lvl="6"/>
            <a:r>
              <a:rPr lang="en-US" dirty="0"/>
              <a:t>Seventh level 11 regular</a:t>
            </a:r>
          </a:p>
          <a:p>
            <a:pPr lvl="7"/>
            <a:r>
              <a:rPr lang="en-US" dirty="0"/>
              <a:t>Eighth level 11 regular</a:t>
            </a:r>
          </a:p>
          <a:p>
            <a:pPr lvl="8"/>
            <a:r>
              <a:rPr lang="en-US" dirty="0"/>
              <a:t>Ninth level 11 regular</a:t>
            </a:r>
            <a:endParaRPr lang="en-GB" dirty="0"/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6238800" y="1062000"/>
            <a:ext cx="5666400" cy="5245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6" name="Chart Placeholder 7"/>
          <p:cNvSpPr>
            <a:spLocks noGrp="1"/>
          </p:cNvSpPr>
          <p:nvPr>
            <p:ph type="chart" sz="quarter" idx="14" hasCustomPrompt="1"/>
          </p:nvPr>
        </p:nvSpPr>
        <p:spPr>
          <a:xfrm>
            <a:off x="6418800" y="1868400"/>
            <a:ext cx="2563200" cy="1260000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418800" y="1389600"/>
            <a:ext cx="2563200" cy="360000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6418800" y="1799112"/>
            <a:ext cx="2563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hart Placeholder 7"/>
          <p:cNvSpPr>
            <a:spLocks noGrp="1"/>
          </p:cNvSpPr>
          <p:nvPr>
            <p:ph type="chart" sz="quarter" idx="16" hasCustomPrompt="1"/>
          </p:nvPr>
        </p:nvSpPr>
        <p:spPr>
          <a:xfrm>
            <a:off x="9162000" y="1868400"/>
            <a:ext cx="2563200" cy="1260000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9162000" y="1799112"/>
            <a:ext cx="2563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hart Placeholder 7"/>
          <p:cNvSpPr>
            <a:spLocks noGrp="1"/>
          </p:cNvSpPr>
          <p:nvPr>
            <p:ph type="chart" sz="quarter" idx="18" hasCustomPrompt="1"/>
          </p:nvPr>
        </p:nvSpPr>
        <p:spPr>
          <a:xfrm>
            <a:off x="6418800" y="4220626"/>
            <a:ext cx="2563200" cy="1260000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6418800" y="4151338"/>
            <a:ext cx="2563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hart Placeholder 7"/>
          <p:cNvSpPr>
            <a:spLocks noGrp="1"/>
          </p:cNvSpPr>
          <p:nvPr>
            <p:ph type="chart" sz="quarter" idx="20" hasCustomPrompt="1"/>
          </p:nvPr>
        </p:nvSpPr>
        <p:spPr>
          <a:xfrm>
            <a:off x="9162000" y="4220626"/>
            <a:ext cx="2563200" cy="1260000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cxnSp>
        <p:nvCxnSpPr>
          <p:cNvPr id="34" name="Straight Connector 33"/>
          <p:cNvCxnSpPr/>
          <p:nvPr userDrawn="1"/>
        </p:nvCxnSpPr>
        <p:spPr>
          <a:xfrm>
            <a:off x="9162000" y="4151338"/>
            <a:ext cx="2563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10"/>
          <p:cNvSpPr>
            <a:spLocks noGrp="1"/>
          </p:cNvSpPr>
          <p:nvPr>
            <p:ph type="body" sz="quarter" idx="23"/>
          </p:nvPr>
        </p:nvSpPr>
        <p:spPr>
          <a:xfrm>
            <a:off x="9162000" y="1389600"/>
            <a:ext cx="2563200" cy="360000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10"/>
          <p:cNvSpPr>
            <a:spLocks noGrp="1"/>
          </p:cNvSpPr>
          <p:nvPr>
            <p:ph type="body" sz="quarter" idx="24"/>
          </p:nvPr>
        </p:nvSpPr>
        <p:spPr>
          <a:xfrm>
            <a:off x="9162000" y="3723826"/>
            <a:ext cx="2563200" cy="360000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10"/>
          <p:cNvSpPr>
            <a:spLocks noGrp="1"/>
          </p:cNvSpPr>
          <p:nvPr>
            <p:ph type="body" sz="quarter" idx="25"/>
          </p:nvPr>
        </p:nvSpPr>
        <p:spPr>
          <a:xfrm>
            <a:off x="6418800" y="3723826"/>
            <a:ext cx="2563200" cy="360000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32497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+ O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6238800" y="1062000"/>
            <a:ext cx="5666400" cy="5245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88000" y="1378800"/>
            <a:ext cx="5666400" cy="46800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0" indent="0">
              <a:lnSpc>
                <a:spcPct val="100000"/>
              </a:lnSpc>
              <a:buNone/>
              <a:defRPr/>
            </a:lvl2pPr>
            <a:lvl3pPr marL="0" indent="0">
              <a:lnSpc>
                <a:spcPct val="100000"/>
              </a:lnSpc>
              <a:buNone/>
              <a:defRPr baseline="0"/>
            </a:lvl3pPr>
            <a:lvl4pPr marL="0" indent="0">
              <a:lnSpc>
                <a:spcPct val="100000"/>
              </a:lnSpc>
              <a:buNone/>
              <a:defRPr/>
            </a:lvl4pPr>
            <a:lvl5pPr marL="0" indent="0">
              <a:lnSpc>
                <a:spcPct val="100000"/>
              </a:lnSpc>
              <a:buNone/>
              <a:defRPr baseline="0"/>
            </a:lvl5pPr>
            <a:lvl6pPr marL="0" indent="0">
              <a:lnSpc>
                <a:spcPct val="100000"/>
              </a:lnSpc>
              <a:buNone/>
              <a:defRPr/>
            </a:lvl6pPr>
          </a:lstStyle>
          <a:p>
            <a:pPr lvl="0"/>
            <a:r>
              <a:rPr lang="en-US" dirty="0"/>
              <a:t>Edit Master text styles 16 bold</a:t>
            </a:r>
          </a:p>
          <a:p>
            <a:pPr lvl="1"/>
            <a:r>
              <a:rPr lang="en-US" dirty="0"/>
              <a:t>Second level body copy 16 regular</a:t>
            </a:r>
          </a:p>
          <a:p>
            <a:pPr lvl="2"/>
            <a:r>
              <a:rPr lang="en-US" dirty="0"/>
              <a:t>Third level headline 14 bold</a:t>
            </a:r>
          </a:p>
          <a:p>
            <a:pPr lvl="3"/>
            <a:r>
              <a:rPr lang="en-US" dirty="0"/>
              <a:t>Fourth level body copy 14 regular</a:t>
            </a:r>
          </a:p>
          <a:p>
            <a:pPr lvl="4"/>
            <a:r>
              <a:rPr lang="en-US" dirty="0"/>
              <a:t>Fifth level headline 11 bold</a:t>
            </a:r>
          </a:p>
          <a:p>
            <a:pPr lvl="5"/>
            <a:r>
              <a:rPr lang="en-US" dirty="0"/>
              <a:t>Sixth level body copy 11 regular</a:t>
            </a: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4" hasCustomPrompt="1"/>
          </p:nvPr>
        </p:nvSpPr>
        <p:spPr>
          <a:xfrm>
            <a:off x="6418800" y="1727200"/>
            <a:ext cx="5306400" cy="3201200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418800" y="1378800"/>
            <a:ext cx="5306400" cy="216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418800" y="5040001"/>
            <a:ext cx="1648800" cy="1018799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None/>
              <a:defRPr sz="2000">
                <a:solidFill>
                  <a:schemeClr val="accent3"/>
                </a:solidFill>
              </a:defRPr>
            </a:lvl2pPr>
            <a:lvl3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7780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247600" y="5040001"/>
            <a:ext cx="1648800" cy="1018799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None/>
              <a:defRPr sz="2000">
                <a:solidFill>
                  <a:schemeClr val="accent5"/>
                </a:solidFill>
              </a:defRPr>
            </a:lvl2pPr>
            <a:lvl3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7780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10076400" y="5040001"/>
            <a:ext cx="1648800" cy="1018799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None/>
              <a:defRPr sz="2000">
                <a:solidFill>
                  <a:schemeClr val="accent4"/>
                </a:solidFill>
              </a:defRPr>
            </a:lvl2pPr>
            <a:lvl3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7780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91084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+ One char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6238800" y="1062000"/>
            <a:ext cx="5666400" cy="5245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288000" y="1378800"/>
            <a:ext cx="56664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 baseline="0"/>
            </a:lvl5pPr>
          </a:lstStyle>
          <a:p>
            <a:pPr lvl="0"/>
            <a:r>
              <a:rPr lang="en-US" dirty="0"/>
              <a:t>Edit Master text styles 16 bold</a:t>
            </a:r>
          </a:p>
          <a:p>
            <a:pPr lvl="1"/>
            <a:r>
              <a:rPr lang="en-US" dirty="0"/>
              <a:t>Second level 16 regular</a:t>
            </a:r>
          </a:p>
          <a:p>
            <a:pPr lvl="2"/>
            <a:r>
              <a:rPr lang="en-US" dirty="0"/>
              <a:t>Third level 14 bold</a:t>
            </a:r>
          </a:p>
          <a:p>
            <a:pPr lvl="3"/>
            <a:r>
              <a:rPr lang="en-US" dirty="0"/>
              <a:t>Fourth level 14 regular</a:t>
            </a:r>
          </a:p>
          <a:p>
            <a:pPr lvl="4"/>
            <a:r>
              <a:rPr lang="en-US" dirty="0"/>
              <a:t>Fifth level 11 bold</a:t>
            </a:r>
          </a:p>
          <a:p>
            <a:pPr lvl="5"/>
            <a:r>
              <a:rPr lang="en-US" dirty="0"/>
              <a:t>Sixth level 11 regular</a:t>
            </a:r>
          </a:p>
          <a:p>
            <a:pPr lvl="6"/>
            <a:r>
              <a:rPr lang="en-US" dirty="0"/>
              <a:t>Seventh level 11 regular</a:t>
            </a:r>
          </a:p>
          <a:p>
            <a:pPr lvl="7"/>
            <a:r>
              <a:rPr lang="en-US" dirty="0"/>
              <a:t>Eighth level 11 regular</a:t>
            </a:r>
          </a:p>
          <a:p>
            <a:pPr lvl="8"/>
            <a:r>
              <a:rPr lang="en-US" dirty="0"/>
              <a:t>Ninth level 11 regular</a:t>
            </a:r>
            <a:endParaRPr lang="en-GB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hart Placeholder 7"/>
          <p:cNvSpPr>
            <a:spLocks noGrp="1"/>
          </p:cNvSpPr>
          <p:nvPr>
            <p:ph type="chart" sz="quarter" idx="14" hasCustomPrompt="1"/>
          </p:nvPr>
        </p:nvSpPr>
        <p:spPr>
          <a:xfrm>
            <a:off x="6418800" y="1727200"/>
            <a:ext cx="5306400" cy="3201200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418800" y="1378800"/>
            <a:ext cx="5306400" cy="216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418800" y="5040001"/>
            <a:ext cx="1648800" cy="1018799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None/>
              <a:defRPr sz="2000">
                <a:solidFill>
                  <a:schemeClr val="accent3"/>
                </a:solidFill>
              </a:defRPr>
            </a:lvl2pPr>
            <a:lvl3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7780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247600" y="5040001"/>
            <a:ext cx="1648800" cy="1018799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None/>
              <a:defRPr sz="2000">
                <a:solidFill>
                  <a:schemeClr val="accent5"/>
                </a:solidFill>
              </a:defRPr>
            </a:lvl2pPr>
            <a:lvl3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7780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10076400" y="5040001"/>
            <a:ext cx="1648800" cy="1018799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None/>
              <a:defRPr sz="2000">
                <a:solidFill>
                  <a:schemeClr val="accent4"/>
                </a:solidFill>
              </a:defRPr>
            </a:lvl2pPr>
            <a:lvl3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7780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274324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hart Placeholder 7"/>
          <p:cNvSpPr>
            <a:spLocks noGrp="1"/>
          </p:cNvSpPr>
          <p:nvPr>
            <p:ph type="chart" sz="quarter" idx="19" hasCustomPrompt="1"/>
          </p:nvPr>
        </p:nvSpPr>
        <p:spPr>
          <a:xfrm>
            <a:off x="288000" y="1735791"/>
            <a:ext cx="5666400" cy="3060000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288000" y="1379391"/>
            <a:ext cx="5666400" cy="216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288000" y="4907391"/>
            <a:ext cx="1767600" cy="906463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None/>
              <a:defRPr sz="2000">
                <a:solidFill>
                  <a:schemeClr val="accent3"/>
                </a:solidFill>
              </a:defRPr>
            </a:lvl2pPr>
            <a:lvl3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7780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22"/>
          </p:nvPr>
        </p:nvSpPr>
        <p:spPr>
          <a:xfrm>
            <a:off x="2235600" y="4907391"/>
            <a:ext cx="1767600" cy="906463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None/>
              <a:defRPr sz="2000">
                <a:solidFill>
                  <a:schemeClr val="accent5"/>
                </a:solidFill>
              </a:defRPr>
            </a:lvl2pPr>
            <a:lvl3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7780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23"/>
          </p:nvPr>
        </p:nvSpPr>
        <p:spPr>
          <a:xfrm>
            <a:off x="4186800" y="4907391"/>
            <a:ext cx="1767600" cy="906463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None/>
              <a:defRPr sz="2000">
                <a:solidFill>
                  <a:schemeClr val="accent4"/>
                </a:solidFill>
              </a:defRPr>
            </a:lvl2pPr>
            <a:lvl3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7780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88000" y="1662551"/>
            <a:ext cx="56664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hart Placeholder 7"/>
          <p:cNvSpPr>
            <a:spLocks noGrp="1"/>
          </p:cNvSpPr>
          <p:nvPr>
            <p:ph type="chart" sz="quarter" idx="24" hasCustomPrompt="1"/>
          </p:nvPr>
        </p:nvSpPr>
        <p:spPr>
          <a:xfrm>
            <a:off x="6238800" y="1732810"/>
            <a:ext cx="5666400" cy="3060000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5"/>
          </p:nvPr>
        </p:nvSpPr>
        <p:spPr>
          <a:xfrm>
            <a:off x="6238800" y="1376410"/>
            <a:ext cx="5666400" cy="216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9"/>
          <p:cNvSpPr>
            <a:spLocks noGrp="1"/>
          </p:cNvSpPr>
          <p:nvPr>
            <p:ph type="body" sz="quarter" idx="26"/>
          </p:nvPr>
        </p:nvSpPr>
        <p:spPr>
          <a:xfrm>
            <a:off x="6238800" y="4904410"/>
            <a:ext cx="1767600" cy="906463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None/>
              <a:defRPr sz="2000">
                <a:solidFill>
                  <a:schemeClr val="accent3"/>
                </a:solidFill>
              </a:defRPr>
            </a:lvl2pPr>
            <a:lvl3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7780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27"/>
          </p:nvPr>
        </p:nvSpPr>
        <p:spPr>
          <a:xfrm>
            <a:off x="8188200" y="4904410"/>
            <a:ext cx="1767600" cy="906463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None/>
              <a:defRPr sz="2000">
                <a:solidFill>
                  <a:schemeClr val="accent5"/>
                </a:solidFill>
              </a:defRPr>
            </a:lvl2pPr>
            <a:lvl3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7780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8"/>
          </p:nvPr>
        </p:nvSpPr>
        <p:spPr>
          <a:xfrm>
            <a:off x="10137600" y="4904410"/>
            <a:ext cx="1767600" cy="906463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None/>
              <a:defRPr sz="2000">
                <a:solidFill>
                  <a:schemeClr val="accent4"/>
                </a:solidFill>
              </a:defRPr>
            </a:lvl2pPr>
            <a:lvl3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7780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6238800" y="1659570"/>
            <a:ext cx="56664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3199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 - 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hart Placeholder 7"/>
          <p:cNvSpPr>
            <a:spLocks noGrp="1"/>
          </p:cNvSpPr>
          <p:nvPr>
            <p:ph type="chart" sz="quarter" idx="19" hasCustomPrompt="1"/>
          </p:nvPr>
        </p:nvSpPr>
        <p:spPr>
          <a:xfrm>
            <a:off x="288000" y="1735791"/>
            <a:ext cx="5666400" cy="1980000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288000" y="1379391"/>
            <a:ext cx="5666400" cy="216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88000" y="1662551"/>
            <a:ext cx="56664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hart Placeholder 7"/>
          <p:cNvSpPr>
            <a:spLocks noGrp="1"/>
          </p:cNvSpPr>
          <p:nvPr>
            <p:ph type="chart" sz="quarter" idx="21" hasCustomPrompt="1"/>
          </p:nvPr>
        </p:nvSpPr>
        <p:spPr>
          <a:xfrm>
            <a:off x="288000" y="4221703"/>
            <a:ext cx="5666400" cy="1980000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2"/>
          </p:nvPr>
        </p:nvSpPr>
        <p:spPr>
          <a:xfrm>
            <a:off x="288000" y="3865303"/>
            <a:ext cx="5666400" cy="216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288000" y="4148463"/>
            <a:ext cx="56664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/>
          <p:cNvSpPr>
            <a:spLocks noGrp="1"/>
          </p:cNvSpPr>
          <p:nvPr>
            <p:ph sz="quarter" idx="23"/>
          </p:nvPr>
        </p:nvSpPr>
        <p:spPr>
          <a:xfrm>
            <a:off x="6192000" y="1379539"/>
            <a:ext cx="5620800" cy="4822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7263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 - o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hart Placeholder 7"/>
          <p:cNvSpPr>
            <a:spLocks noGrp="1"/>
          </p:cNvSpPr>
          <p:nvPr>
            <p:ph type="chart" sz="quarter" idx="14" hasCustomPrompt="1"/>
          </p:nvPr>
        </p:nvSpPr>
        <p:spPr>
          <a:xfrm>
            <a:off x="6238800" y="1735791"/>
            <a:ext cx="5666400" cy="4465912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238800" y="1379391"/>
            <a:ext cx="5666400" cy="216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6238800" y="1662551"/>
            <a:ext cx="56664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hart Placeholder 7"/>
          <p:cNvSpPr>
            <a:spLocks noGrp="1"/>
          </p:cNvSpPr>
          <p:nvPr>
            <p:ph type="chart" sz="quarter" idx="19" hasCustomPrompt="1"/>
          </p:nvPr>
        </p:nvSpPr>
        <p:spPr>
          <a:xfrm>
            <a:off x="288000" y="1735791"/>
            <a:ext cx="5666400" cy="1980000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288000" y="1379391"/>
            <a:ext cx="5666400" cy="216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288000" y="1662551"/>
            <a:ext cx="56664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hart Placeholder 7"/>
          <p:cNvSpPr>
            <a:spLocks noGrp="1"/>
          </p:cNvSpPr>
          <p:nvPr>
            <p:ph type="chart" sz="quarter" idx="21" hasCustomPrompt="1"/>
          </p:nvPr>
        </p:nvSpPr>
        <p:spPr>
          <a:xfrm>
            <a:off x="288000" y="4221703"/>
            <a:ext cx="5666400" cy="1980000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sp>
        <p:nvSpPr>
          <p:cNvPr id="26" name="Text Placeholder 10"/>
          <p:cNvSpPr>
            <a:spLocks noGrp="1"/>
          </p:cNvSpPr>
          <p:nvPr>
            <p:ph type="body" sz="quarter" idx="22"/>
          </p:nvPr>
        </p:nvSpPr>
        <p:spPr>
          <a:xfrm>
            <a:off x="288000" y="3865303"/>
            <a:ext cx="5666400" cy="216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288000" y="4148463"/>
            <a:ext cx="56664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9771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 - one chart - 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hart Placeholder 7"/>
          <p:cNvSpPr>
            <a:spLocks noGrp="1"/>
          </p:cNvSpPr>
          <p:nvPr>
            <p:ph type="chart" sz="quarter" idx="19" hasCustomPrompt="1"/>
          </p:nvPr>
        </p:nvSpPr>
        <p:spPr>
          <a:xfrm>
            <a:off x="6238800" y="1735791"/>
            <a:ext cx="5666400" cy="1980000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6238800" y="1379391"/>
            <a:ext cx="5666400" cy="216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38800" y="1662551"/>
            <a:ext cx="56664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0"/>
          <p:cNvSpPr>
            <a:spLocks noGrp="1"/>
          </p:cNvSpPr>
          <p:nvPr>
            <p:ph type="body" sz="quarter" idx="22"/>
          </p:nvPr>
        </p:nvSpPr>
        <p:spPr>
          <a:xfrm>
            <a:off x="6238800" y="3865303"/>
            <a:ext cx="5666400" cy="216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6238800" y="4148463"/>
            <a:ext cx="56664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/>
          <p:cNvSpPr>
            <a:spLocks noGrp="1"/>
          </p:cNvSpPr>
          <p:nvPr>
            <p:ph sz="quarter" idx="23"/>
          </p:nvPr>
        </p:nvSpPr>
        <p:spPr>
          <a:xfrm>
            <a:off x="288000" y="1379392"/>
            <a:ext cx="5666400" cy="4822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4"/>
          </p:nvPr>
        </p:nvSpPr>
        <p:spPr>
          <a:xfrm>
            <a:off x="6238800" y="4222216"/>
            <a:ext cx="5666400" cy="19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625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288000" y="1062000"/>
            <a:ext cx="11617200" cy="5245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4" hasCustomPrompt="1"/>
          </p:nvPr>
        </p:nvSpPr>
        <p:spPr>
          <a:xfrm>
            <a:off x="648000" y="1252800"/>
            <a:ext cx="10944000" cy="4860000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en-US" dirty="0"/>
              <a:t>Click to add chart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680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Slide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000" y="2287802"/>
            <a:ext cx="6624000" cy="498598"/>
          </a:xfrm>
        </p:spPr>
        <p:txBody>
          <a:bodyPr anchor="b">
            <a:sp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0000" y="2880000"/>
            <a:ext cx="6624000" cy="900000"/>
          </a:xfrm>
        </p:spPr>
        <p:txBody>
          <a:bodyPr>
            <a:normAutofit/>
          </a:bodyPr>
          <a:lstStyle>
            <a:lvl1pPr marL="0" indent="0" algn="l">
              <a:buNone/>
              <a:defRPr sz="26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960000" y="3873601"/>
            <a:ext cx="6624000" cy="365125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B950C0-7507-0547-99F6-3D72121A03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000" y="293228"/>
            <a:ext cx="1861200" cy="318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23985EF-9981-464D-A4C9-F0860ACEB1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40000" y="-2700000"/>
            <a:ext cx="6480000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348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3" hasCustomPrompt="1"/>
          </p:nvPr>
        </p:nvSpPr>
        <p:spPr>
          <a:xfrm>
            <a:off x="288000" y="1368000"/>
            <a:ext cx="11617200" cy="460800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en-US" dirty="0"/>
              <a:t>Click to add table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88000" y="6056313"/>
            <a:ext cx="11617200" cy="214312"/>
          </a:xfrm>
        </p:spPr>
        <p:txBody>
          <a:bodyPr>
            <a:noAutofit/>
          </a:bodyPr>
          <a:lstStyle>
            <a:lvl1pPr marL="88900" indent="-88900">
              <a:buClr>
                <a:schemeClr val="tx1">
                  <a:lumMod val="50000"/>
                  <a:lumOff val="50000"/>
                </a:schemeClr>
              </a:buClr>
              <a:buFont typeface="+mj-lt"/>
              <a:buAutoNum type="arabicPeriod"/>
              <a:defRPr sz="6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06400" indent="-228600">
              <a:buFont typeface="+mj-lt"/>
              <a:buAutoNum type="arabicPeriod"/>
              <a:defRPr sz="600"/>
            </a:lvl2pPr>
            <a:lvl3pPr marL="228600" indent="-228600">
              <a:buFont typeface="+mj-lt"/>
              <a:buAutoNum type="arabicPeriod"/>
              <a:defRPr sz="600"/>
            </a:lvl3pPr>
            <a:lvl4pPr marL="406400" indent="-228600">
              <a:buFont typeface="+mj-lt"/>
              <a:buAutoNum type="arabicPeriod"/>
              <a:defRPr sz="600"/>
            </a:lvl4pPr>
            <a:lvl5pPr marL="228600" indent="-228600">
              <a:buFont typeface="+mj-lt"/>
              <a:buAutoNum type="arabicPeriod"/>
              <a:defRPr sz="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22858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2098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" y="241200"/>
            <a:ext cx="11329200" cy="482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Click Insert &gt; Header and Footer to edit this text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88000" y="756000"/>
            <a:ext cx="11329200" cy="255600"/>
          </a:xfrm>
        </p:spPr>
        <p:txBody>
          <a:bodyPr>
            <a:normAutofit/>
          </a:bodyPr>
          <a:lstStyle>
            <a:lvl1pPr marL="0" indent="0">
              <a:buNone/>
              <a:defRPr lang="en-GB" sz="1600" b="0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4620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232000"/>
            <a:ext cx="7200000" cy="554400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000" y="2880000"/>
            <a:ext cx="7200000" cy="3420000"/>
          </a:xfrm>
        </p:spPr>
        <p:txBody>
          <a:bodyPr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Insert &gt; Header and Footer to edit this text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FFB394-40B2-5B47-83F3-00062B6F31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055" y="6423875"/>
            <a:ext cx="1004400" cy="1719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78BFEBE-2A01-B24D-BAD6-213D214383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000" y="-2700000"/>
            <a:ext cx="6480000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077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3315073"/>
            <a:ext cx="7200000" cy="554400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000" y="3970273"/>
            <a:ext cx="7200000" cy="2160000"/>
          </a:xfrm>
        </p:spPr>
        <p:txBody>
          <a:bodyPr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Insert &gt; Header and Footer to edit this text</a:t>
            </a:r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78BFEBE-2A01-B24D-BAD6-213D214383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000" y="-2700000"/>
            <a:ext cx="6480000" cy="64800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6EC1A7A1-4814-4923-B706-A7300E2B2E37}"/>
              </a:ext>
            </a:extLst>
          </p:cNvPr>
          <p:cNvSpPr txBox="1">
            <a:spLocks/>
          </p:cNvSpPr>
          <p:nvPr userDrawn="1"/>
        </p:nvSpPr>
        <p:spPr>
          <a:xfrm>
            <a:off x="12432000" y="0"/>
            <a:ext cx="3840000" cy="1625600"/>
          </a:xfrm>
          <a:prstGeom prst="rect">
            <a:avLst/>
          </a:prstGeom>
          <a:solidFill>
            <a:schemeClr val="accent1"/>
          </a:solidFill>
        </p:spPr>
        <p:txBody>
          <a:bodyPr vert="horz" lIns="72000" tIns="72000" rIns="72000" bIns="72000" rtlCol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>
                <a:srgbClr val="00AFAA"/>
              </a:buClr>
              <a:buSzPct val="90000"/>
              <a:buFont typeface="Arial" pitchFamily="2" charset="0"/>
              <a:buNone/>
              <a:tabLst/>
              <a:defRPr sz="2600" b="0" i="0" kern="1200" spc="-110" baseline="0">
                <a:solidFill>
                  <a:schemeClr val="tx1"/>
                </a:solidFill>
                <a:latin typeface="Montserrat Light" pitchFamily="2" charset="77"/>
                <a:ea typeface="+mn-ea"/>
                <a:cs typeface="+mn-cs"/>
              </a:defRPr>
            </a:lvl1pPr>
            <a:lvl2pPr marL="457200" marR="0" indent="0" algn="ctr" defTabSz="914400" rtl="0" eaLnBrk="1" fontAlgn="auto" latinLnBrk="0" hangingPunct="1">
              <a:lnSpc>
                <a:spcPts val="2400"/>
              </a:lnSpc>
              <a:spcBef>
                <a:spcPts val="300"/>
              </a:spcBef>
              <a:spcAft>
                <a:spcPts val="0"/>
              </a:spcAft>
              <a:buClr>
                <a:srgbClr val="00AFAA"/>
              </a:buClr>
              <a:buSzPct val="90000"/>
              <a:buFont typeface="LucidaGrande"/>
              <a:buNone/>
              <a:tabLst/>
              <a:defRPr sz="2000" b="0" i="0" kern="1200">
                <a:solidFill>
                  <a:schemeClr val="tx1"/>
                </a:solidFill>
                <a:latin typeface="Montserrat Medium" pitchFamily="2" charset="77"/>
                <a:ea typeface="+mn-ea"/>
                <a:cs typeface="+mn-cs"/>
              </a:defRPr>
            </a:lvl2pPr>
            <a:lvl3pPr marL="914400" marR="0" indent="0" algn="ctr" defTabSz="914400" rtl="0" eaLnBrk="1" fontAlgn="auto" latinLnBrk="0" hangingPunct="1">
              <a:lnSpc>
                <a:spcPts val="1800"/>
              </a:lnSpc>
              <a:spcBef>
                <a:spcPts val="1800"/>
              </a:spcBef>
              <a:spcAft>
                <a:spcPts val="0"/>
              </a:spcAft>
              <a:buClr>
                <a:srgbClr val="00AFAA"/>
              </a:buClr>
              <a:buSzPct val="90000"/>
              <a:buFont typeface="Arial" pitchFamily="2" charset="0"/>
              <a:buNone/>
              <a:tabLst/>
              <a:defRPr sz="1800" b="0" i="0" kern="1200">
                <a:solidFill>
                  <a:schemeClr val="tx1"/>
                </a:solidFill>
                <a:latin typeface="Montserrat Medium" pitchFamily="2" charset="77"/>
                <a:ea typeface="+mn-ea"/>
                <a:cs typeface="+mn-cs"/>
              </a:defRPr>
            </a:lvl3pPr>
            <a:lvl4pPr marL="1371600" marR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srgbClr val="00AFAA"/>
              </a:buClr>
              <a:buSzPct val="90000"/>
              <a:buFont typeface="LucidaGrande"/>
              <a:buNone/>
              <a:tabLst/>
              <a:defRPr sz="1600" b="0" i="0" kern="1200">
                <a:solidFill>
                  <a:schemeClr val="tx1"/>
                </a:solidFill>
                <a:latin typeface="Montserrat Medium" pitchFamily="2" charset="77"/>
                <a:ea typeface="+mn-ea"/>
                <a:cs typeface="+mn-cs"/>
              </a:defRPr>
            </a:lvl4pPr>
            <a:lvl5pPr marL="1828800" marR="0" indent="0" algn="ctr" defTabSz="914400" rtl="0" eaLnBrk="1" fontAlgn="auto" latinLnBrk="0" hangingPunct="1">
              <a:lnSpc>
                <a:spcPts val="1500"/>
              </a:lnSpc>
              <a:spcBef>
                <a:spcPts val="1800"/>
              </a:spcBef>
              <a:spcAft>
                <a:spcPts val="0"/>
              </a:spcAft>
              <a:buClr>
                <a:srgbClr val="00AFAA"/>
              </a:buClr>
              <a:buSzPct val="120000"/>
              <a:buFont typeface="Arial" pitchFamily="2" charset="0"/>
              <a:buNone/>
              <a:tabLst/>
              <a:defRPr sz="1600" b="0" i="0" kern="1200">
                <a:solidFill>
                  <a:schemeClr val="tx1"/>
                </a:solidFill>
                <a:latin typeface="Montserrat Medium" pitchFamily="2" charset="77"/>
                <a:ea typeface="+mn-ea"/>
                <a:cs typeface="+mn-cs"/>
              </a:defRPr>
            </a:lvl5pPr>
            <a:lvl6pPr marL="2286000" marR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0AFAA"/>
              </a:buClr>
              <a:buSzPct val="120000"/>
              <a:buFont typeface="LucidaGrande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100" b="0" i="0" spc="0" baseline="0" dirty="0">
                <a:solidFill>
                  <a:schemeClr val="bg1"/>
                </a:solidFill>
                <a:latin typeface="+mn-lt"/>
              </a:rPr>
              <a:t>To change the background image:</a:t>
            </a:r>
          </a:p>
          <a:p>
            <a:pPr marL="228600" indent="-228600">
              <a:lnSpc>
                <a:spcPct val="95000"/>
              </a:lnSpc>
              <a:spcBef>
                <a:spcPts val="300"/>
              </a:spcBef>
              <a:buClr>
                <a:schemeClr val="bg1"/>
              </a:buClr>
              <a:buFont typeface="+mj-lt"/>
              <a:buAutoNum type="arabicPeriod"/>
            </a:pPr>
            <a:r>
              <a:rPr lang="en-US" sz="1100" b="0" i="0" spc="0" baseline="0" dirty="0">
                <a:solidFill>
                  <a:schemeClr val="bg1"/>
                </a:solidFill>
                <a:latin typeface="+mn-lt"/>
              </a:rPr>
              <a:t>Right-click and select Format Background, or select Format Background from the Design tab, </a:t>
            </a:r>
          </a:p>
          <a:p>
            <a:pPr marL="228600" indent="-228600">
              <a:lnSpc>
                <a:spcPct val="95000"/>
              </a:lnSpc>
              <a:spcBef>
                <a:spcPts val="300"/>
              </a:spcBef>
              <a:buClr>
                <a:schemeClr val="bg1"/>
              </a:buClr>
              <a:buFont typeface="+mj-lt"/>
              <a:buAutoNum type="arabicPeriod"/>
            </a:pPr>
            <a:r>
              <a:rPr lang="en-US" sz="1100" b="0" i="0" spc="0" baseline="0" dirty="0">
                <a:solidFill>
                  <a:schemeClr val="bg1"/>
                </a:solidFill>
                <a:latin typeface="+mn-lt"/>
              </a:rPr>
              <a:t>On the panel on the right-hand side select Picture or texture fill, then Insert picture from File…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211BE0-1175-5048-AA66-54AE60035E7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055" y="6423875"/>
            <a:ext cx="1004400" cy="17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47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3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232000"/>
            <a:ext cx="7200000" cy="554400"/>
          </a:xfrm>
        </p:spPr>
        <p:txBody>
          <a:bodyPr anchor="b">
            <a:noAutofit/>
          </a:bodyPr>
          <a:lstStyle>
            <a:lvl1pPr>
              <a:defRPr sz="3600">
                <a:solidFill>
                  <a:srgbClr val="00AFA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000" y="2880000"/>
            <a:ext cx="7200000" cy="3420000"/>
          </a:xfrm>
        </p:spPr>
        <p:txBody>
          <a:bodyPr/>
          <a:lstStyle>
            <a:lvl1pPr marL="0" indent="0">
              <a:buNone/>
              <a:defRPr sz="2400" b="0">
                <a:solidFill>
                  <a:srgbClr val="00AFA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AFAA"/>
                </a:solidFill>
              </a:defRPr>
            </a:lvl1pPr>
          </a:lstStyle>
          <a:p>
            <a:r>
              <a:rPr lang="en-US"/>
              <a:t>Click Insert &gt; Header and Footer to edit this text</a:t>
            </a:r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2A9727-C05E-CD4F-A80B-873360D989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8640000" y="-2700000"/>
            <a:ext cx="6480000" cy="648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FFB394-40B2-5B47-83F3-00062B6F31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055" y="6423875"/>
            <a:ext cx="1004400" cy="17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938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4_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232000"/>
            <a:ext cx="7200000" cy="554400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000" y="2880000"/>
            <a:ext cx="7200000" cy="3420000"/>
          </a:xfrm>
        </p:spPr>
        <p:txBody>
          <a:bodyPr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Insert &gt; Header and Footer to edit this text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78BFEBE-2A01-B24D-BAD6-213D214383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000" y="-2700000"/>
            <a:ext cx="6480000" cy="648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7FFB394-40B2-5B47-83F3-00062B6F31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055" y="6423875"/>
            <a:ext cx="1004400" cy="17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27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5_Section Hea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232000"/>
            <a:ext cx="7200000" cy="554400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000" y="2880000"/>
            <a:ext cx="7200000" cy="3420000"/>
          </a:xfrm>
        </p:spPr>
        <p:txBody>
          <a:bodyPr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Insert &gt; Header and Footer to edit this text</a:t>
            </a: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8BFEBE-2A01-B24D-BAD6-213D214383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000" y="-2700000"/>
            <a:ext cx="6480000" cy="648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E0CCF6B-3F4E-B944-A77D-0A73F832B5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800" y="6422400"/>
            <a:ext cx="1009154" cy="1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927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8000" y="252000"/>
            <a:ext cx="11329200" cy="4824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000" y="1378800"/>
            <a:ext cx="11617200" cy="489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8000" y="6408000"/>
            <a:ext cx="41148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Insert &gt; Header and Footer to edit this text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17200" y="252000"/>
            <a:ext cx="288000" cy="1836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EBFE9AAF-1625-46CF-A52C-CC664E4AE133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88000" y="1054800"/>
            <a:ext cx="11617200" cy="0"/>
          </a:xfrm>
          <a:prstGeom prst="line">
            <a:avLst/>
          </a:prstGeom>
          <a:ln w="12700">
            <a:solidFill>
              <a:srgbClr val="00AF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288000" y="6314400"/>
            <a:ext cx="11617200" cy="0"/>
          </a:xfrm>
          <a:prstGeom prst="line">
            <a:avLst/>
          </a:prstGeom>
          <a:ln w="12700">
            <a:solidFill>
              <a:srgbClr val="00AF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5A350EA-596D-4548-9A61-6380D52EB536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055" y="6423875"/>
            <a:ext cx="1004400" cy="17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443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3" r:id="rId2"/>
    <p:sldLayoutId id="2147483702" r:id="rId3"/>
    <p:sldLayoutId id="2147483662" r:id="rId4"/>
    <p:sldLayoutId id="2147483663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  <p:sldLayoutId id="2147483703" r:id="rId25"/>
    <p:sldLayoutId id="2147483704" r:id="rId26"/>
    <p:sldLayoutId id="2147483705" r:id="rId27"/>
    <p:sldLayoutId id="2147483706" r:id="rId28"/>
    <p:sldLayoutId id="2147483699" r:id="rId29"/>
    <p:sldLayoutId id="2147483700" r:id="rId30"/>
    <p:sldLayoutId id="2147483701" r:id="rId3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lnSpc>
          <a:spcPct val="100000"/>
        </a:lnSpc>
        <a:spcBef>
          <a:spcPts val="1000"/>
        </a:spcBef>
        <a:buClr>
          <a:srgbClr val="00AFAA"/>
        </a:buClr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77800" algn="l" defTabSz="914400" rtl="0" eaLnBrk="1" latinLnBrk="0" hangingPunct="1">
        <a:lnSpc>
          <a:spcPct val="100000"/>
        </a:lnSpc>
        <a:spcBef>
          <a:spcPts val="500"/>
        </a:spcBef>
        <a:buClr>
          <a:srgbClr val="00AFAA"/>
        </a:buClr>
        <a:buFont typeface="Calibri" panose="020F0502020204030204" pitchFamily="34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77800" indent="-177800" algn="l" defTabSz="914400" rtl="0" eaLnBrk="1" latinLnBrk="0" hangingPunct="1">
        <a:lnSpc>
          <a:spcPct val="100000"/>
        </a:lnSpc>
        <a:spcBef>
          <a:spcPts val="500"/>
        </a:spcBef>
        <a:buClr>
          <a:srgbClr val="00AFAA"/>
        </a:buClr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355600" indent="-177800" algn="l" defTabSz="914400" rtl="0" eaLnBrk="1" latinLnBrk="0" hangingPunct="1">
        <a:lnSpc>
          <a:spcPct val="100000"/>
        </a:lnSpc>
        <a:spcBef>
          <a:spcPts val="500"/>
        </a:spcBef>
        <a:buClr>
          <a:srgbClr val="00AFAA"/>
        </a:buClr>
        <a:buFont typeface="Calibri" panose="020F050202020403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77800" indent="-177800" algn="l" defTabSz="914400" rtl="0" eaLnBrk="1" latinLnBrk="0" hangingPunct="1">
        <a:lnSpc>
          <a:spcPct val="100000"/>
        </a:lnSpc>
        <a:spcBef>
          <a:spcPts val="500"/>
        </a:spcBef>
        <a:buClr>
          <a:srgbClr val="00AFAA"/>
        </a:buClr>
        <a:buFont typeface="Arial" panose="020B0604020202020204" pitchFamily="34" charset="0"/>
        <a:buChar char="•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355600" indent="-177800" algn="l" defTabSz="914400" rtl="0" eaLnBrk="1" latinLnBrk="0" hangingPunct="1">
        <a:lnSpc>
          <a:spcPct val="100000"/>
        </a:lnSpc>
        <a:spcBef>
          <a:spcPts val="500"/>
        </a:spcBef>
        <a:buClr>
          <a:srgbClr val="00AFAA"/>
        </a:buClr>
        <a:buFont typeface="Calibri" panose="020F0502020204030204" pitchFamily="34" charset="0"/>
        <a:buChar char="◦"/>
        <a:defRPr sz="11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539750" indent="-184150" algn="l" defTabSz="914400" rtl="0" eaLnBrk="1" latinLnBrk="0" hangingPunct="1">
        <a:lnSpc>
          <a:spcPct val="100000"/>
        </a:lnSpc>
        <a:spcBef>
          <a:spcPts val="500"/>
        </a:spcBef>
        <a:buClr>
          <a:srgbClr val="00AFAA"/>
        </a:buClr>
        <a:buFont typeface="Calibri" panose="020F0502020204030204" pitchFamily="34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719138" indent="-179388" algn="l" defTabSz="914400" rtl="0" eaLnBrk="1" latinLnBrk="0" hangingPunct="1">
        <a:lnSpc>
          <a:spcPct val="100000"/>
        </a:lnSpc>
        <a:spcBef>
          <a:spcPts val="500"/>
        </a:spcBef>
        <a:buClr>
          <a:srgbClr val="00AFAA"/>
        </a:buClr>
        <a:buFont typeface="Calibri" panose="020F0502020204030204" pitchFamily="34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896938" indent="-177800" algn="l" defTabSz="914400" rtl="0" eaLnBrk="1" latinLnBrk="0" hangingPunct="1">
        <a:lnSpc>
          <a:spcPct val="100000"/>
        </a:lnSpc>
        <a:spcBef>
          <a:spcPts val="500"/>
        </a:spcBef>
        <a:buClr>
          <a:srgbClr val="00AFAA"/>
        </a:buClr>
        <a:buFont typeface="Calibri" panose="020F0502020204030204" pitchFamily="34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Jira Service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HR POC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7010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Jira Service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17625" y="4693684"/>
            <a:ext cx="9375015" cy="155907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Each team only have visibility on their own tickets and lower-level</a:t>
            </a:r>
          </a:p>
          <a:p>
            <a:r>
              <a:rPr lang="en-US" dirty="0"/>
              <a:t>Teams don’t have visibility on tickets on upper levels or same-level</a:t>
            </a:r>
          </a:p>
          <a:p>
            <a:r>
              <a:rPr lang="en-US" dirty="0"/>
              <a:t>Tickets can be reassigned to lower-level, upper-level or same-level teams</a:t>
            </a:r>
          </a:p>
          <a:p>
            <a:r>
              <a:rPr lang="en-US" dirty="0"/>
              <a:t>We need SLAs to measure time on each team and status. This is how we’ll measure performance, bottlenecks…</a:t>
            </a:r>
          </a:p>
          <a:p>
            <a:r>
              <a:rPr lang="en-US" dirty="0"/>
              <a:t>The manager of each team should have reporting capabilities on the own team plus lower-levels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2</a:t>
            </a:fld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HR Team Structure: Ticket Security, Visibility and Flow</a:t>
            </a:r>
            <a:endParaRPr lang="en-GB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EDC921C-A553-480A-BE55-E0873A1FB9DF}"/>
              </a:ext>
            </a:extLst>
          </p:cNvPr>
          <p:cNvSpPr/>
          <p:nvPr/>
        </p:nvSpPr>
        <p:spPr>
          <a:xfrm>
            <a:off x="4192242" y="1527922"/>
            <a:ext cx="1123405" cy="6363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HR Business Partners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EB721A9-B4FB-4F8C-8B71-6C2C64B5E60D}"/>
              </a:ext>
            </a:extLst>
          </p:cNvPr>
          <p:cNvSpPr/>
          <p:nvPr/>
        </p:nvSpPr>
        <p:spPr>
          <a:xfrm>
            <a:off x="2655491" y="1527921"/>
            <a:ext cx="1123405" cy="6363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HR Services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08AF89-E56B-4E7B-903B-8BEAFA4A64E8}"/>
              </a:ext>
            </a:extLst>
          </p:cNvPr>
          <p:cNvSpPr/>
          <p:nvPr/>
        </p:nvSpPr>
        <p:spPr>
          <a:xfrm>
            <a:off x="1199605" y="1527922"/>
            <a:ext cx="1123405" cy="6363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Rewards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DA31A5A-48D3-4937-A808-2A4956CBCBCF}"/>
              </a:ext>
            </a:extLst>
          </p:cNvPr>
          <p:cNvSpPr/>
          <p:nvPr/>
        </p:nvSpPr>
        <p:spPr>
          <a:xfrm>
            <a:off x="5877349" y="1519216"/>
            <a:ext cx="1123405" cy="6363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HR Technology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179CF9C-0021-4F00-80A2-C8110CBFFD6F}"/>
              </a:ext>
            </a:extLst>
          </p:cNvPr>
          <p:cNvSpPr/>
          <p:nvPr/>
        </p:nvSpPr>
        <p:spPr>
          <a:xfrm>
            <a:off x="1199605" y="2679392"/>
            <a:ext cx="1123405" cy="6363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Payroll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DE4230D-80BE-436D-9565-030A129DB4DF}"/>
              </a:ext>
            </a:extLst>
          </p:cNvPr>
          <p:cNvSpPr/>
          <p:nvPr/>
        </p:nvSpPr>
        <p:spPr>
          <a:xfrm>
            <a:off x="5079277" y="2679392"/>
            <a:ext cx="1123405" cy="6363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Workday Internal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1CF6EFD-6BE7-4582-ADB3-34B9FB2603EA}"/>
              </a:ext>
            </a:extLst>
          </p:cNvPr>
          <p:cNvSpPr/>
          <p:nvPr/>
        </p:nvSpPr>
        <p:spPr>
          <a:xfrm>
            <a:off x="6673886" y="2679392"/>
            <a:ext cx="1123405" cy="6363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SAP Internal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C73ACA5-49FD-4C9A-A153-5CFA77993FDF}"/>
              </a:ext>
            </a:extLst>
          </p:cNvPr>
          <p:cNvSpPr/>
          <p:nvPr/>
        </p:nvSpPr>
        <p:spPr>
          <a:xfrm>
            <a:off x="5079277" y="3830855"/>
            <a:ext cx="1123405" cy="6363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Workday</a:t>
            </a:r>
          </a:p>
          <a:p>
            <a:pPr algn="ctr"/>
            <a:r>
              <a:rPr lang="en-GB" sz="1400" dirty="0"/>
              <a:t>AMS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BDBFE2E-B689-4015-BB89-0773B6AA0E30}"/>
              </a:ext>
            </a:extLst>
          </p:cNvPr>
          <p:cNvSpPr/>
          <p:nvPr/>
        </p:nvSpPr>
        <p:spPr>
          <a:xfrm>
            <a:off x="6673886" y="3830855"/>
            <a:ext cx="1123405" cy="6363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SAP</a:t>
            </a:r>
          </a:p>
          <a:p>
            <a:pPr algn="ctr"/>
            <a:r>
              <a:rPr lang="en-GB" sz="1400" dirty="0"/>
              <a:t>AMS</a:t>
            </a: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86DDC7E4-9C4D-4ED5-9C27-CFEE32DB4622}"/>
              </a:ext>
            </a:extLst>
          </p:cNvPr>
          <p:cNvCxnSpPr>
            <a:stCxn id="10" idx="2"/>
            <a:endCxn id="12" idx="0"/>
          </p:cNvCxnSpPr>
          <p:nvPr/>
        </p:nvCxnSpPr>
        <p:spPr>
          <a:xfrm rot="5400000">
            <a:off x="5778126" y="2018465"/>
            <a:ext cx="523781" cy="798072"/>
          </a:xfrm>
          <a:prstGeom prst="bentConnector3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715EB957-3A4F-48A7-BCFD-8E0C9A0D19B3}"/>
              </a:ext>
            </a:extLst>
          </p:cNvPr>
          <p:cNvCxnSpPr>
            <a:stCxn id="10" idx="2"/>
            <a:endCxn id="13" idx="0"/>
          </p:cNvCxnSpPr>
          <p:nvPr/>
        </p:nvCxnSpPr>
        <p:spPr>
          <a:xfrm rot="16200000" flipH="1">
            <a:off x="6575430" y="2019232"/>
            <a:ext cx="523781" cy="796537"/>
          </a:xfrm>
          <a:prstGeom prst="bentConnector3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83432F2-AC68-4CBF-BA66-322BB4A85344}"/>
              </a:ext>
            </a:extLst>
          </p:cNvPr>
          <p:cNvCxnSpPr>
            <a:stCxn id="12" idx="2"/>
            <a:endCxn id="14" idx="0"/>
          </p:cNvCxnSpPr>
          <p:nvPr/>
        </p:nvCxnSpPr>
        <p:spPr>
          <a:xfrm>
            <a:off x="5640980" y="3315787"/>
            <a:ext cx="0" cy="515068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6D421D8-A5E1-45A0-8F1B-8D47458D324A}"/>
              </a:ext>
            </a:extLst>
          </p:cNvPr>
          <p:cNvCxnSpPr>
            <a:stCxn id="13" idx="2"/>
            <a:endCxn id="15" idx="0"/>
          </p:cNvCxnSpPr>
          <p:nvPr/>
        </p:nvCxnSpPr>
        <p:spPr>
          <a:xfrm>
            <a:off x="7235589" y="3315787"/>
            <a:ext cx="0" cy="515068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6E52AF9-E6FC-4618-93A8-B53A037DF844}"/>
              </a:ext>
            </a:extLst>
          </p:cNvPr>
          <p:cNvSpPr/>
          <p:nvPr/>
        </p:nvSpPr>
        <p:spPr>
          <a:xfrm>
            <a:off x="8268494" y="2679391"/>
            <a:ext cx="1123405" cy="6363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Other apps (Internal)</a:t>
            </a:r>
          </a:p>
        </p:txBody>
      </p: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8DFE05A6-5A10-4776-932A-BDBAFDF92B43}"/>
              </a:ext>
            </a:extLst>
          </p:cNvPr>
          <p:cNvCxnSpPr>
            <a:stCxn id="10" idx="2"/>
            <a:endCxn id="28" idx="0"/>
          </p:cNvCxnSpPr>
          <p:nvPr/>
        </p:nvCxnSpPr>
        <p:spPr>
          <a:xfrm rot="16200000" flipH="1">
            <a:off x="7372734" y="1221928"/>
            <a:ext cx="523780" cy="2391145"/>
          </a:xfrm>
          <a:prstGeom prst="bentConnector3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BECD938-65B2-490F-A769-DBD4A6161296}"/>
              </a:ext>
            </a:extLst>
          </p:cNvPr>
          <p:cNvCxnSpPr>
            <a:stCxn id="9" idx="2"/>
            <a:endCxn id="11" idx="0"/>
          </p:cNvCxnSpPr>
          <p:nvPr/>
        </p:nvCxnSpPr>
        <p:spPr>
          <a:xfrm>
            <a:off x="1761308" y="2164317"/>
            <a:ext cx="0" cy="515075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255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Jira Service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8000" y="1261590"/>
            <a:ext cx="11390194" cy="4858409"/>
          </a:xfrm>
        </p:spPr>
        <p:txBody>
          <a:bodyPr>
            <a:normAutofit/>
          </a:bodyPr>
          <a:lstStyle/>
          <a:p>
            <a:r>
              <a:rPr lang="en-US" dirty="0"/>
              <a:t>We need to have ticket “templates”/forms for well-defined change requests. E.g. someone requests a new </a:t>
            </a:r>
            <a:r>
              <a:rPr lang="en-US" dirty="0" err="1"/>
              <a:t>workschedule</a:t>
            </a:r>
            <a:r>
              <a:rPr lang="en-US" dirty="0"/>
              <a:t>, we know the information we need is:</a:t>
            </a:r>
          </a:p>
          <a:p>
            <a:pPr lvl="1"/>
            <a:r>
              <a:rPr lang="en-US" dirty="0"/>
              <a:t>Description of </a:t>
            </a:r>
          </a:p>
          <a:p>
            <a:pPr lvl="1"/>
            <a:r>
              <a:rPr lang="en-US" dirty="0"/>
              <a:t>Number of working hours</a:t>
            </a:r>
          </a:p>
          <a:p>
            <a:pPr lvl="1"/>
            <a:r>
              <a:rPr lang="en-US" dirty="0"/>
              <a:t>Days of the weeks working</a:t>
            </a:r>
          </a:p>
          <a:p>
            <a:pPr marL="177800" lvl="1" indent="0">
              <a:buNone/>
            </a:pPr>
            <a:r>
              <a:rPr lang="en-US" dirty="0"/>
              <a:t>We need a request type called “Request new work schedule” with those fields.</a:t>
            </a:r>
          </a:p>
          <a:p>
            <a:pPr marL="177800" lvl="1" indent="0">
              <a:buNone/>
            </a:pPr>
            <a:endParaRPr lang="en-US" dirty="0"/>
          </a:p>
          <a:p>
            <a:r>
              <a:rPr lang="en-US" dirty="0"/>
              <a:t>We require two workflows:</a:t>
            </a:r>
          </a:p>
          <a:p>
            <a:pPr lvl="1"/>
            <a:r>
              <a:rPr lang="en-US" dirty="0"/>
              <a:t>Fast-track: To be followed for requests from templates (see above) or high-priority. They don’t require approval and pass directly from analysis to development</a:t>
            </a:r>
          </a:p>
          <a:p>
            <a:pPr lvl="1"/>
            <a:r>
              <a:rPr lang="en-US" dirty="0"/>
              <a:t>Regular: All the rest of requests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3</a:t>
            </a:fld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Ticket Templates/Forms and Workflows</a:t>
            </a:r>
            <a:endParaRPr lang="en-GB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B562FDE-46F4-4DD1-B6CC-7C5736BF1A10}"/>
              </a:ext>
            </a:extLst>
          </p:cNvPr>
          <p:cNvSpPr/>
          <p:nvPr/>
        </p:nvSpPr>
        <p:spPr>
          <a:xfrm>
            <a:off x="670560" y="4841966"/>
            <a:ext cx="1210491" cy="47897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Assignment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C4A4B0E-458F-42CF-A589-1270A858BCB5}"/>
              </a:ext>
            </a:extLst>
          </p:cNvPr>
          <p:cNvSpPr/>
          <p:nvPr/>
        </p:nvSpPr>
        <p:spPr>
          <a:xfrm>
            <a:off x="2345400" y="4841965"/>
            <a:ext cx="1210491" cy="47897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Analysis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F09D15A-B530-4EA1-81AD-CCE8B0AC7A94}"/>
              </a:ext>
            </a:extLst>
          </p:cNvPr>
          <p:cNvSpPr/>
          <p:nvPr/>
        </p:nvSpPr>
        <p:spPr>
          <a:xfrm>
            <a:off x="7689669" y="5540090"/>
            <a:ext cx="1210491" cy="47897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End-user Review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9FC1B23-40B3-4E41-B7CA-A2FC1F98F44F}"/>
              </a:ext>
            </a:extLst>
          </p:cNvPr>
          <p:cNvSpPr/>
          <p:nvPr/>
        </p:nvSpPr>
        <p:spPr>
          <a:xfrm>
            <a:off x="9546771" y="4837288"/>
            <a:ext cx="1210491" cy="47897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Closed</a:t>
            </a:r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12DD23EE-B1A0-480C-9AE5-EC2E1A2315E1}"/>
              </a:ext>
            </a:extLst>
          </p:cNvPr>
          <p:cNvCxnSpPr>
            <a:stCxn id="29" idx="2"/>
            <a:endCxn id="31" idx="1"/>
          </p:cNvCxnSpPr>
          <p:nvPr/>
        </p:nvCxnSpPr>
        <p:spPr>
          <a:xfrm rot="16200000" flipH="1">
            <a:off x="5090837" y="3180744"/>
            <a:ext cx="458640" cy="4739023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C4C01A0-5DA2-437B-AB1F-CCB73F01B007}"/>
              </a:ext>
            </a:extLst>
          </p:cNvPr>
          <p:cNvCxnSpPr>
            <a:stCxn id="20" idx="3"/>
            <a:endCxn id="29" idx="1"/>
          </p:cNvCxnSpPr>
          <p:nvPr/>
        </p:nvCxnSpPr>
        <p:spPr>
          <a:xfrm flipV="1">
            <a:off x="1881051" y="5081451"/>
            <a:ext cx="46434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12B5D60-8F29-4204-BD7F-B56638695A1D}"/>
              </a:ext>
            </a:extLst>
          </p:cNvPr>
          <p:cNvSpPr/>
          <p:nvPr/>
        </p:nvSpPr>
        <p:spPr>
          <a:xfrm>
            <a:off x="4058195" y="4837288"/>
            <a:ext cx="1210491" cy="47897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Approval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35BE76F9-5568-45E6-8CB0-29125A9AC9FE}"/>
              </a:ext>
            </a:extLst>
          </p:cNvPr>
          <p:cNvSpPr/>
          <p:nvPr/>
        </p:nvSpPr>
        <p:spPr>
          <a:xfrm>
            <a:off x="5813118" y="4841963"/>
            <a:ext cx="1210491" cy="47897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Development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E2A26AA-BFD7-483C-945A-1095DBA5FA00}"/>
              </a:ext>
            </a:extLst>
          </p:cNvPr>
          <p:cNvSpPr/>
          <p:nvPr/>
        </p:nvSpPr>
        <p:spPr>
          <a:xfrm>
            <a:off x="7689668" y="4839626"/>
            <a:ext cx="1210491" cy="47897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Test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B731DE39-BB00-44AD-AB66-06C67C0113EF}"/>
              </a:ext>
            </a:extLst>
          </p:cNvPr>
          <p:cNvCxnSpPr>
            <a:stCxn id="29" idx="3"/>
            <a:endCxn id="37" idx="1"/>
          </p:cNvCxnSpPr>
          <p:nvPr/>
        </p:nvCxnSpPr>
        <p:spPr>
          <a:xfrm flipV="1">
            <a:off x="3555891" y="5076774"/>
            <a:ext cx="502304" cy="46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9A545CD7-7C66-43CB-B1A8-BF235D2FFC1D}"/>
              </a:ext>
            </a:extLst>
          </p:cNvPr>
          <p:cNvCxnSpPr>
            <a:stCxn id="37" idx="3"/>
            <a:endCxn id="38" idx="1"/>
          </p:cNvCxnSpPr>
          <p:nvPr/>
        </p:nvCxnSpPr>
        <p:spPr>
          <a:xfrm>
            <a:off x="5268686" y="5076774"/>
            <a:ext cx="544432" cy="4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E35CD669-681B-426A-B523-DAA6AB8C40E0}"/>
              </a:ext>
            </a:extLst>
          </p:cNvPr>
          <p:cNvCxnSpPr>
            <a:stCxn id="38" idx="3"/>
            <a:endCxn id="45" idx="1"/>
          </p:cNvCxnSpPr>
          <p:nvPr/>
        </p:nvCxnSpPr>
        <p:spPr>
          <a:xfrm flipV="1">
            <a:off x="7023609" y="5079112"/>
            <a:ext cx="666059" cy="2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4852CE7-4954-4093-8405-D3DF07B109CC}"/>
              </a:ext>
            </a:extLst>
          </p:cNvPr>
          <p:cNvCxnSpPr>
            <a:stCxn id="45" idx="2"/>
            <a:endCxn id="31" idx="0"/>
          </p:cNvCxnSpPr>
          <p:nvPr/>
        </p:nvCxnSpPr>
        <p:spPr>
          <a:xfrm>
            <a:off x="8294914" y="5318597"/>
            <a:ext cx="1" cy="2214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6F933D35-FFD0-4315-962A-A0D46E7263C0}"/>
              </a:ext>
            </a:extLst>
          </p:cNvPr>
          <p:cNvCxnSpPr>
            <a:stCxn id="37" idx="0"/>
            <a:endCxn id="33" idx="0"/>
          </p:cNvCxnSpPr>
          <p:nvPr/>
        </p:nvCxnSpPr>
        <p:spPr>
          <a:xfrm rot="5400000" flipH="1" flipV="1">
            <a:off x="7407729" y="2093000"/>
            <a:ext cx="12700" cy="5488576"/>
          </a:xfrm>
          <a:prstGeom prst="bent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735CEEE8-D85A-44B7-989A-E075CCC09CF4}"/>
              </a:ext>
            </a:extLst>
          </p:cNvPr>
          <p:cNvCxnSpPr>
            <a:stCxn id="31" idx="3"/>
            <a:endCxn id="33" idx="2"/>
          </p:cNvCxnSpPr>
          <p:nvPr/>
        </p:nvCxnSpPr>
        <p:spPr>
          <a:xfrm flipV="1">
            <a:off x="8900160" y="5316259"/>
            <a:ext cx="1251857" cy="46331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085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Jira Service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8000" y="1261590"/>
            <a:ext cx="11390194" cy="4858409"/>
          </a:xfrm>
        </p:spPr>
        <p:txBody>
          <a:bodyPr>
            <a:normAutofit/>
          </a:bodyPr>
          <a:lstStyle/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9AAF-1625-46CF-A52C-CC664E4AE133}" type="slidenum">
              <a:rPr lang="en-GB" smtClean="0"/>
              <a:t>4</a:t>
            </a:fld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Ticket Templates/Forms and Workflows</a:t>
            </a:r>
            <a:endParaRPr lang="en-GB" dirty="0"/>
          </a:p>
        </p:txBody>
      </p:sp>
      <p:graphicFrame>
        <p:nvGraphicFramePr>
          <p:cNvPr id="18" name="Table 19">
            <a:extLst>
              <a:ext uri="{FF2B5EF4-FFF2-40B4-BE49-F238E27FC236}">
                <a16:creationId xmlns:a16="http://schemas.microsoft.com/office/drawing/2014/main" id="{83C38883-EA2C-4DD6-B1BF-00A56C817F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23043"/>
              </p:ext>
            </p:extLst>
          </p:nvPr>
        </p:nvGraphicFramePr>
        <p:xfrm>
          <a:off x="541708" y="1549590"/>
          <a:ext cx="10882778" cy="309922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48943">
                  <a:extLst>
                    <a:ext uri="{9D8B030D-6E8A-4147-A177-3AD203B41FA5}">
                      <a16:colId xmlns:a16="http://schemas.microsoft.com/office/drawing/2014/main" val="399835091"/>
                    </a:ext>
                  </a:extLst>
                </a:gridCol>
                <a:gridCol w="8933835">
                  <a:extLst>
                    <a:ext uri="{9D8B030D-6E8A-4147-A177-3AD203B41FA5}">
                      <a16:colId xmlns:a16="http://schemas.microsoft.com/office/drawing/2014/main" val="988644693"/>
                    </a:ext>
                  </a:extLst>
                </a:gridCol>
              </a:tblGrid>
              <a:tr h="368724">
                <a:tc>
                  <a:txBody>
                    <a:bodyPr/>
                    <a:lstStyle/>
                    <a:p>
                      <a:r>
                        <a:rPr lang="en-GB" sz="1400" dirty="0"/>
                        <a:t>Step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675842"/>
                  </a:ext>
                </a:extLst>
              </a:tr>
              <a:tr h="368724">
                <a:tc>
                  <a:txBody>
                    <a:bodyPr/>
                    <a:lstStyle/>
                    <a:p>
                      <a:r>
                        <a:rPr lang="en-GB" sz="1400" dirty="0"/>
                        <a:t>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Automatically assign to a group based on keywords (e.g. SAP)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6707044"/>
                  </a:ext>
                </a:extLst>
              </a:tr>
              <a:tr h="368724">
                <a:tc>
                  <a:txBody>
                    <a:bodyPr/>
                    <a:lstStyle/>
                    <a:p>
                      <a:r>
                        <a:rPr lang="en-GB" sz="1400" dirty="0"/>
                        <a:t>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The team is analysing the issue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2286331"/>
                  </a:ext>
                </a:extLst>
              </a:tr>
              <a:tr h="368724">
                <a:tc>
                  <a:txBody>
                    <a:bodyPr/>
                    <a:lstStyle/>
                    <a:p>
                      <a:r>
                        <a:rPr lang="en-GB" sz="1400" dirty="0"/>
                        <a:t>Approval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Change to be approved by the system owner. Not required for incidents that don’t require a change (go directly to End-user Review) or for “Fast-track”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1907102"/>
                  </a:ext>
                </a:extLst>
              </a:tr>
              <a:tr h="368724">
                <a:tc>
                  <a:txBody>
                    <a:bodyPr/>
                    <a:lstStyle/>
                    <a:p>
                      <a:r>
                        <a:rPr lang="en-GB" sz="1400" dirty="0"/>
                        <a:t>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The team is working on the change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379692"/>
                  </a:ext>
                </a:extLst>
              </a:tr>
              <a:tr h="368724">
                <a:tc>
                  <a:txBody>
                    <a:bodyPr/>
                    <a:lstStyle/>
                    <a:p>
                      <a:r>
                        <a:rPr lang="en-GB" sz="1400" dirty="0"/>
                        <a:t>Testing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The system owner is testing the change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8604035"/>
                  </a:ext>
                </a:extLst>
              </a:tr>
              <a:tr h="368724">
                <a:tc>
                  <a:txBody>
                    <a:bodyPr/>
                    <a:lstStyle/>
                    <a:p>
                      <a:r>
                        <a:rPr lang="en-GB" sz="1400" dirty="0"/>
                        <a:t>End-user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The analysis/resolution is completed and the answer send to the end-user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3092541"/>
                  </a:ext>
                </a:extLst>
              </a:tr>
              <a:tr h="368724">
                <a:tc>
                  <a:txBody>
                    <a:bodyPr/>
                    <a:lstStyle/>
                    <a:p>
                      <a:r>
                        <a:rPr lang="en-GB" sz="1400" dirty="0"/>
                        <a:t>Closed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Incident resolved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551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5098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lencore-2018">
      <a:dk1>
        <a:sysClr val="windowText" lastClr="000000"/>
      </a:dk1>
      <a:lt1>
        <a:sysClr val="window" lastClr="FFFFFF"/>
      </a:lt1>
      <a:dk2>
        <a:srgbClr val="616569"/>
      </a:dk2>
      <a:lt2>
        <a:srgbClr val="E7E6E6"/>
      </a:lt2>
      <a:accent1>
        <a:srgbClr val="00AFAA"/>
      </a:accent1>
      <a:accent2>
        <a:srgbClr val="BEA791"/>
      </a:accent2>
      <a:accent3>
        <a:srgbClr val="EE7330"/>
      </a:accent3>
      <a:accent4>
        <a:srgbClr val="80BA27"/>
      </a:accent4>
      <a:accent5>
        <a:srgbClr val="7D91A5"/>
      </a:accent5>
      <a:accent6>
        <a:srgbClr val="0068B2"/>
      </a:accent6>
      <a:hlink>
        <a:srgbClr val="00AFAA"/>
      </a:hlink>
      <a:folHlink>
        <a:srgbClr val="0068B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normAutofit fontScale="55000" lnSpcReduction="20000"/>
      </a:bodyPr>
      <a:lstStyle>
        <a:defPPr>
          <a:defRPr b="1"/>
        </a:defPPr>
      </a:lstStyle>
    </a:txDef>
  </a:objectDefaults>
  <a:extraClrSchemeLst/>
  <a:extLst>
    <a:ext uri="{05A4C25C-085E-4340-85A3-A5531E510DB2}">
      <thm15:themeFamily xmlns:thm15="http://schemas.microsoft.com/office/thememl/2012/main" name="Glencore Template 16x9 Calibri Nov 2018" id="{C3483FD5-8A86-4D88-9123-861E535B4E6A}" vid="{24C0A891-FEE5-483C-8833-EB78F69523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Glencore Template 16x9 Calibri Nov 2018</Template>
  <TotalTime>0</TotalTime>
  <Words>324</Words>
  <Application>Microsoft Office PowerPoint</Application>
  <PresentationFormat>Widescreen</PresentationFormat>
  <Paragraphs>69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Jira Service</vt:lpstr>
      <vt:lpstr>Jira Service</vt:lpstr>
      <vt:lpstr>Jira Service</vt:lpstr>
      <vt:lpstr>Jira Service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Jira Service</dc:title>
  <dc:creator>Cepa, Angel (Baar - CH)</dc:creator>
  <cp:lastModifiedBy>Cepa, Angel (Baar - CH)</cp:lastModifiedBy>
  <cp:revision>6</cp:revision>
  <dcterms:created xsi:type="dcterms:W3CDTF">2022-06-08T07:57:28Z</dcterms:created>
  <dcterms:modified xsi:type="dcterms:W3CDTF">2022-06-08T17:15:58Z</dcterms:modified>
</cp:coreProperties>
</file>